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26"/>
  </p:notesMasterIdLst>
  <p:sldIdLst>
    <p:sldId id="256" r:id="rId2"/>
    <p:sldId id="372" r:id="rId3"/>
    <p:sldId id="373" r:id="rId4"/>
    <p:sldId id="319" r:id="rId5"/>
    <p:sldId id="321" r:id="rId6"/>
    <p:sldId id="320" r:id="rId7"/>
    <p:sldId id="357" r:id="rId8"/>
    <p:sldId id="358" r:id="rId9"/>
    <p:sldId id="362" r:id="rId10"/>
    <p:sldId id="363" r:id="rId11"/>
    <p:sldId id="352" r:id="rId12"/>
    <p:sldId id="359" r:id="rId13"/>
    <p:sldId id="364" r:id="rId14"/>
    <p:sldId id="365" r:id="rId15"/>
    <p:sldId id="353" r:id="rId16"/>
    <p:sldId id="366" r:id="rId17"/>
    <p:sldId id="367" r:id="rId18"/>
    <p:sldId id="368" r:id="rId19"/>
    <p:sldId id="354" r:id="rId20"/>
    <p:sldId id="369" r:id="rId21"/>
    <p:sldId id="360" r:id="rId22"/>
    <p:sldId id="355" r:id="rId23"/>
    <p:sldId id="361" r:id="rId24"/>
    <p:sldId id="371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0" d="100"/>
          <a:sy n="140" d="100"/>
        </p:scale>
        <p:origin x="6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hammad Faiq bin Mohd Zailani" userId="977e50a2-ceaa-420d-b1c6-98f3d3dc6fba" providerId="ADAL" clId="{9ADC4A05-C364-4D8F-B5EE-392F53B27B01}"/>
    <pc:docChg chg="custSel addSld delSld modSld sldOrd">
      <pc:chgData name="Muhammad Faiq bin Mohd Zailani" userId="977e50a2-ceaa-420d-b1c6-98f3d3dc6fba" providerId="ADAL" clId="{9ADC4A05-C364-4D8F-B5EE-392F53B27B01}" dt="2023-06-27T01:27:38.098" v="257" actId="242"/>
      <pc:docMkLst>
        <pc:docMk/>
      </pc:docMkLst>
      <pc:sldChg chg="modSp">
        <pc:chgData name="Muhammad Faiq bin Mohd Zailani" userId="977e50a2-ceaa-420d-b1c6-98f3d3dc6fba" providerId="ADAL" clId="{9ADC4A05-C364-4D8F-B5EE-392F53B27B01}" dt="2023-06-27T01:07:10.457" v="137" actId="12789"/>
        <pc:sldMkLst>
          <pc:docMk/>
          <pc:sldMk cId="0" sldId="319"/>
        </pc:sldMkLst>
        <pc:spChg chg="mod">
          <ac:chgData name="Muhammad Faiq bin Mohd Zailani" userId="977e50a2-ceaa-420d-b1c6-98f3d3dc6fba" providerId="ADAL" clId="{9ADC4A05-C364-4D8F-B5EE-392F53B27B01}" dt="2023-06-27T01:05:54.029" v="91" actId="12789"/>
          <ac:spMkLst>
            <pc:docMk/>
            <pc:sldMk cId="0" sldId="319"/>
            <ac:spMk id="5" creationId="{00000000-0000-0000-0000-000000000000}"/>
          </ac:spMkLst>
        </pc:spChg>
        <pc:spChg chg="mod">
          <ac:chgData name="Muhammad Faiq bin Mohd Zailani" userId="977e50a2-ceaa-420d-b1c6-98f3d3dc6fba" providerId="ADAL" clId="{9ADC4A05-C364-4D8F-B5EE-392F53B27B01}" dt="2023-06-27T01:07:10.457" v="137" actId="12789"/>
          <ac:spMkLst>
            <pc:docMk/>
            <pc:sldMk cId="0" sldId="319"/>
            <ac:spMk id="6" creationId="{00000000-0000-0000-0000-000000000000}"/>
          </ac:spMkLst>
        </pc:spChg>
        <pc:spChg chg="mod">
          <ac:chgData name="Muhammad Faiq bin Mohd Zailani" userId="977e50a2-ceaa-420d-b1c6-98f3d3dc6fba" providerId="ADAL" clId="{9ADC4A05-C364-4D8F-B5EE-392F53B27B01}" dt="2023-06-27T01:06:21.550" v="112" actId="12789"/>
          <ac:spMkLst>
            <pc:docMk/>
            <pc:sldMk cId="0" sldId="319"/>
            <ac:spMk id="7" creationId="{00000000-0000-0000-0000-000000000000}"/>
          </ac:spMkLst>
        </pc:spChg>
        <pc:spChg chg="mod">
          <ac:chgData name="Muhammad Faiq bin Mohd Zailani" userId="977e50a2-ceaa-420d-b1c6-98f3d3dc6fba" providerId="ADAL" clId="{9ADC4A05-C364-4D8F-B5EE-392F53B27B01}" dt="2023-06-27T01:06:32.222" v="113" actId="12788"/>
          <ac:spMkLst>
            <pc:docMk/>
            <pc:sldMk cId="0" sldId="319"/>
            <ac:spMk id="8" creationId="{00000000-0000-0000-0000-000000000000}"/>
          </ac:spMkLst>
        </pc:spChg>
        <pc:spChg chg="mod">
          <ac:chgData name="Muhammad Faiq bin Mohd Zailani" userId="977e50a2-ceaa-420d-b1c6-98f3d3dc6fba" providerId="ADAL" clId="{9ADC4A05-C364-4D8F-B5EE-392F53B27B01}" dt="2023-06-27T01:07:10.457" v="137" actId="12789"/>
          <ac:spMkLst>
            <pc:docMk/>
            <pc:sldMk cId="0" sldId="319"/>
            <ac:spMk id="9" creationId="{00000000-0000-0000-0000-000000000000}"/>
          </ac:spMkLst>
        </pc:spChg>
        <pc:spChg chg="mod">
          <ac:chgData name="Muhammad Faiq bin Mohd Zailani" userId="977e50a2-ceaa-420d-b1c6-98f3d3dc6fba" providerId="ADAL" clId="{9ADC4A05-C364-4D8F-B5EE-392F53B27B01}" dt="2023-06-27T01:07:10.457" v="137" actId="12789"/>
          <ac:spMkLst>
            <pc:docMk/>
            <pc:sldMk cId="0" sldId="319"/>
            <ac:spMk id="10" creationId="{00000000-0000-0000-0000-000000000000}"/>
          </ac:spMkLst>
        </pc:spChg>
        <pc:spChg chg="mod">
          <ac:chgData name="Muhammad Faiq bin Mohd Zailani" userId="977e50a2-ceaa-420d-b1c6-98f3d3dc6fba" providerId="ADAL" clId="{9ADC4A05-C364-4D8F-B5EE-392F53B27B01}" dt="2023-06-27T01:06:32.222" v="113" actId="12788"/>
          <ac:spMkLst>
            <pc:docMk/>
            <pc:sldMk cId="0" sldId="319"/>
            <ac:spMk id="11" creationId="{00000000-0000-0000-0000-000000000000}"/>
          </ac:spMkLst>
        </pc:spChg>
        <pc:spChg chg="mod">
          <ac:chgData name="Muhammad Faiq bin Mohd Zailani" userId="977e50a2-ceaa-420d-b1c6-98f3d3dc6fba" providerId="ADAL" clId="{9ADC4A05-C364-4D8F-B5EE-392F53B27B01}" dt="2023-06-27T01:05:54.029" v="91" actId="12789"/>
          <ac:spMkLst>
            <pc:docMk/>
            <pc:sldMk cId="0" sldId="319"/>
            <ac:spMk id="2163" creationId="{00000000-0000-0000-0000-000000000000}"/>
          </ac:spMkLst>
        </pc:spChg>
        <pc:spChg chg="mod">
          <ac:chgData name="Muhammad Faiq bin Mohd Zailani" userId="977e50a2-ceaa-420d-b1c6-98f3d3dc6fba" providerId="ADAL" clId="{9ADC4A05-C364-4D8F-B5EE-392F53B27B01}" dt="2023-06-27T01:05:54.029" v="91" actId="12789"/>
          <ac:spMkLst>
            <pc:docMk/>
            <pc:sldMk cId="0" sldId="319"/>
            <ac:spMk id="2168" creationId="{00000000-0000-0000-0000-000000000000}"/>
          </ac:spMkLst>
        </pc:spChg>
      </pc:sldChg>
      <pc:sldChg chg="modSp">
        <pc:chgData name="Muhammad Faiq bin Mohd Zailani" userId="977e50a2-ceaa-420d-b1c6-98f3d3dc6fba" providerId="ADAL" clId="{9ADC4A05-C364-4D8F-B5EE-392F53B27B01}" dt="2023-06-27T01:08:32.775" v="152" actId="1038"/>
        <pc:sldMkLst>
          <pc:docMk/>
          <pc:sldMk cId="0" sldId="321"/>
        </pc:sldMkLst>
        <pc:spChg chg="mod">
          <ac:chgData name="Muhammad Faiq bin Mohd Zailani" userId="977e50a2-ceaa-420d-b1c6-98f3d3dc6fba" providerId="ADAL" clId="{9ADC4A05-C364-4D8F-B5EE-392F53B27B01}" dt="2023-06-27T01:08:26.179" v="149" actId="12789"/>
          <ac:spMkLst>
            <pc:docMk/>
            <pc:sldMk cId="0" sldId="321"/>
            <ac:spMk id="5" creationId="{00000000-0000-0000-0000-000000000000}"/>
          </ac:spMkLst>
        </pc:spChg>
        <pc:spChg chg="mod">
          <ac:chgData name="Muhammad Faiq bin Mohd Zailani" userId="977e50a2-ceaa-420d-b1c6-98f3d3dc6fba" providerId="ADAL" clId="{9ADC4A05-C364-4D8F-B5EE-392F53B27B01}" dt="2023-06-27T01:08:19.049" v="148" actId="12789"/>
          <ac:spMkLst>
            <pc:docMk/>
            <pc:sldMk cId="0" sldId="321"/>
            <ac:spMk id="7" creationId="{00000000-0000-0000-0000-000000000000}"/>
          </ac:spMkLst>
        </pc:spChg>
        <pc:spChg chg="mod">
          <ac:chgData name="Muhammad Faiq bin Mohd Zailani" userId="977e50a2-ceaa-420d-b1c6-98f3d3dc6fba" providerId="ADAL" clId="{9ADC4A05-C364-4D8F-B5EE-392F53B27B01}" dt="2023-06-27T01:08:32.775" v="152" actId="1038"/>
          <ac:spMkLst>
            <pc:docMk/>
            <pc:sldMk cId="0" sldId="321"/>
            <ac:spMk id="8" creationId="{00000000-0000-0000-0000-000000000000}"/>
          </ac:spMkLst>
        </pc:spChg>
        <pc:spChg chg="mod">
          <ac:chgData name="Muhammad Faiq bin Mohd Zailani" userId="977e50a2-ceaa-420d-b1c6-98f3d3dc6fba" providerId="ADAL" clId="{9ADC4A05-C364-4D8F-B5EE-392F53B27B01}" dt="2023-06-27T01:08:32.775" v="152" actId="1038"/>
          <ac:spMkLst>
            <pc:docMk/>
            <pc:sldMk cId="0" sldId="321"/>
            <ac:spMk id="11" creationId="{00000000-0000-0000-0000-000000000000}"/>
          </ac:spMkLst>
        </pc:spChg>
        <pc:spChg chg="mod">
          <ac:chgData name="Muhammad Faiq bin Mohd Zailani" userId="977e50a2-ceaa-420d-b1c6-98f3d3dc6fba" providerId="ADAL" clId="{9ADC4A05-C364-4D8F-B5EE-392F53B27B01}" dt="2023-06-27T01:08:26.179" v="149" actId="12789"/>
          <ac:spMkLst>
            <pc:docMk/>
            <pc:sldMk cId="0" sldId="321"/>
            <ac:spMk id="2163" creationId="{00000000-0000-0000-0000-000000000000}"/>
          </ac:spMkLst>
        </pc:spChg>
        <pc:spChg chg="mod">
          <ac:chgData name="Muhammad Faiq bin Mohd Zailani" userId="977e50a2-ceaa-420d-b1c6-98f3d3dc6fba" providerId="ADAL" clId="{9ADC4A05-C364-4D8F-B5EE-392F53B27B01}" dt="2023-06-27T01:08:26.179" v="149" actId="12789"/>
          <ac:spMkLst>
            <pc:docMk/>
            <pc:sldMk cId="0" sldId="321"/>
            <ac:spMk id="2168" creationId="{00000000-0000-0000-0000-000000000000}"/>
          </ac:spMkLst>
        </pc:spChg>
      </pc:sldChg>
      <pc:sldChg chg="modSp add del ord">
        <pc:chgData name="Muhammad Faiq bin Mohd Zailani" userId="977e50a2-ceaa-420d-b1c6-98f3d3dc6fba" providerId="ADAL" clId="{9ADC4A05-C364-4D8F-B5EE-392F53B27B01}" dt="2023-06-27T01:09:01.104" v="156" actId="2696"/>
        <pc:sldMkLst>
          <pc:docMk/>
          <pc:sldMk cId="262599522" sldId="372"/>
        </pc:sldMkLst>
        <pc:spChg chg="mod">
          <ac:chgData name="Muhammad Faiq bin Mohd Zailani" userId="977e50a2-ceaa-420d-b1c6-98f3d3dc6fba" providerId="ADAL" clId="{9ADC4A05-C364-4D8F-B5EE-392F53B27B01}" dt="2023-06-27T01:03:54.029" v="23" actId="12788"/>
          <ac:spMkLst>
            <pc:docMk/>
            <pc:sldMk cId="262599522" sldId="372"/>
            <ac:spMk id="1048" creationId="{00000000-0000-0000-0000-000000000000}"/>
          </ac:spMkLst>
        </pc:spChg>
      </pc:sldChg>
      <pc:sldChg chg="delSp modSp add ord">
        <pc:chgData name="Muhammad Faiq bin Mohd Zailani" userId="977e50a2-ceaa-420d-b1c6-98f3d3dc6fba" providerId="ADAL" clId="{9ADC4A05-C364-4D8F-B5EE-392F53B27B01}" dt="2023-06-27T01:26:38.454" v="231" actId="20577"/>
        <pc:sldMkLst>
          <pc:docMk/>
          <pc:sldMk cId="1942800841" sldId="372"/>
        </pc:sldMkLst>
        <pc:spChg chg="mod">
          <ac:chgData name="Muhammad Faiq bin Mohd Zailani" userId="977e50a2-ceaa-420d-b1c6-98f3d3dc6fba" providerId="ADAL" clId="{9ADC4A05-C364-4D8F-B5EE-392F53B27B01}" dt="2023-06-27T01:09:12.931" v="160" actId="242"/>
          <ac:spMkLst>
            <pc:docMk/>
            <pc:sldMk cId="1942800841" sldId="372"/>
            <ac:spMk id="5" creationId="{00000000-0000-0000-0000-000000000000}"/>
          </ac:spMkLst>
        </pc:spChg>
        <pc:spChg chg="del">
          <ac:chgData name="Muhammad Faiq bin Mohd Zailani" userId="977e50a2-ceaa-420d-b1c6-98f3d3dc6fba" providerId="ADAL" clId="{9ADC4A05-C364-4D8F-B5EE-392F53B27B01}" dt="2023-06-27T01:09:16.731" v="161" actId="478"/>
          <ac:spMkLst>
            <pc:docMk/>
            <pc:sldMk cId="1942800841" sldId="372"/>
            <ac:spMk id="6" creationId="{00000000-0000-0000-0000-000000000000}"/>
          </ac:spMkLst>
        </pc:spChg>
        <pc:spChg chg="mod">
          <ac:chgData name="Muhammad Faiq bin Mohd Zailani" userId="977e50a2-ceaa-420d-b1c6-98f3d3dc6fba" providerId="ADAL" clId="{9ADC4A05-C364-4D8F-B5EE-392F53B27B01}" dt="2023-06-27T01:09:46.242" v="192" actId="242"/>
          <ac:spMkLst>
            <pc:docMk/>
            <pc:sldMk cId="1942800841" sldId="372"/>
            <ac:spMk id="7" creationId="{00000000-0000-0000-0000-000000000000}"/>
          </ac:spMkLst>
        </pc:spChg>
        <pc:spChg chg="mod">
          <ac:chgData name="Muhammad Faiq bin Mohd Zailani" userId="977e50a2-ceaa-420d-b1c6-98f3d3dc6fba" providerId="ADAL" clId="{9ADC4A05-C364-4D8F-B5EE-392F53B27B01}" dt="2023-06-27T01:09:24.234" v="190" actId="1036"/>
          <ac:spMkLst>
            <pc:docMk/>
            <pc:sldMk cId="1942800841" sldId="372"/>
            <ac:spMk id="8" creationId="{00000000-0000-0000-0000-000000000000}"/>
          </ac:spMkLst>
        </pc:spChg>
        <pc:spChg chg="del">
          <ac:chgData name="Muhammad Faiq bin Mohd Zailani" userId="977e50a2-ceaa-420d-b1c6-98f3d3dc6fba" providerId="ADAL" clId="{9ADC4A05-C364-4D8F-B5EE-392F53B27B01}" dt="2023-06-27T01:09:16.731" v="161" actId="478"/>
          <ac:spMkLst>
            <pc:docMk/>
            <pc:sldMk cId="1942800841" sldId="372"/>
            <ac:spMk id="9" creationId="{00000000-0000-0000-0000-000000000000}"/>
          </ac:spMkLst>
        </pc:spChg>
        <pc:spChg chg="del">
          <ac:chgData name="Muhammad Faiq bin Mohd Zailani" userId="977e50a2-ceaa-420d-b1c6-98f3d3dc6fba" providerId="ADAL" clId="{9ADC4A05-C364-4D8F-B5EE-392F53B27B01}" dt="2023-06-27T01:09:16.731" v="161" actId="478"/>
          <ac:spMkLst>
            <pc:docMk/>
            <pc:sldMk cId="1942800841" sldId="372"/>
            <ac:spMk id="10" creationId="{00000000-0000-0000-0000-000000000000}"/>
          </ac:spMkLst>
        </pc:spChg>
        <pc:spChg chg="mod">
          <ac:chgData name="Muhammad Faiq bin Mohd Zailani" userId="977e50a2-ceaa-420d-b1c6-98f3d3dc6fba" providerId="ADAL" clId="{9ADC4A05-C364-4D8F-B5EE-392F53B27B01}" dt="2023-06-27T01:09:24.234" v="190" actId="1036"/>
          <ac:spMkLst>
            <pc:docMk/>
            <pc:sldMk cId="1942800841" sldId="372"/>
            <ac:spMk id="11" creationId="{00000000-0000-0000-0000-000000000000}"/>
          </ac:spMkLst>
        </pc:spChg>
        <pc:spChg chg="mod">
          <ac:chgData name="Muhammad Faiq bin Mohd Zailani" userId="977e50a2-ceaa-420d-b1c6-98f3d3dc6fba" providerId="ADAL" clId="{9ADC4A05-C364-4D8F-B5EE-392F53B27B01}" dt="2023-06-27T01:26:38.454" v="231" actId="20577"/>
          <ac:spMkLst>
            <pc:docMk/>
            <pc:sldMk cId="1942800841" sldId="372"/>
            <ac:spMk id="1048" creationId="{00000000-0000-0000-0000-000000000000}"/>
          </ac:spMkLst>
        </pc:spChg>
      </pc:sldChg>
      <pc:sldChg chg="modSp add del ord">
        <pc:chgData name="Muhammad Faiq bin Mohd Zailani" userId="977e50a2-ceaa-420d-b1c6-98f3d3dc6fba" providerId="ADAL" clId="{9ADC4A05-C364-4D8F-B5EE-392F53B27B01}" dt="2023-06-27T01:24:58.368" v="205" actId="2696"/>
        <pc:sldMkLst>
          <pc:docMk/>
          <pc:sldMk cId="1288176474" sldId="373"/>
        </pc:sldMkLst>
        <pc:spChg chg="mod">
          <ac:chgData name="Muhammad Faiq bin Mohd Zailani" userId="977e50a2-ceaa-420d-b1c6-98f3d3dc6fba" providerId="ADAL" clId="{9ADC4A05-C364-4D8F-B5EE-392F53B27B01}" dt="2023-06-27T01:18:26.439" v="195"/>
          <ac:spMkLst>
            <pc:docMk/>
            <pc:sldMk cId="1288176474" sldId="373"/>
            <ac:spMk id="5" creationId="{00000000-0000-0000-0000-000000000000}"/>
          </ac:spMkLst>
        </pc:spChg>
        <pc:spChg chg="mod">
          <ac:chgData name="Muhammad Faiq bin Mohd Zailani" userId="977e50a2-ceaa-420d-b1c6-98f3d3dc6fba" providerId="ADAL" clId="{9ADC4A05-C364-4D8F-B5EE-392F53B27B01}" dt="2023-06-27T01:18:47.896" v="196"/>
          <ac:spMkLst>
            <pc:docMk/>
            <pc:sldMk cId="1288176474" sldId="373"/>
            <ac:spMk id="7" creationId="{00000000-0000-0000-0000-000000000000}"/>
          </ac:spMkLst>
        </pc:spChg>
      </pc:sldChg>
      <pc:sldChg chg="modSp add">
        <pc:chgData name="Muhammad Faiq bin Mohd Zailani" userId="977e50a2-ceaa-420d-b1c6-98f3d3dc6fba" providerId="ADAL" clId="{9ADC4A05-C364-4D8F-B5EE-392F53B27B01}" dt="2023-06-27T01:27:38.098" v="257" actId="242"/>
        <pc:sldMkLst>
          <pc:docMk/>
          <pc:sldMk cId="3254241130" sldId="373"/>
        </pc:sldMkLst>
        <pc:spChg chg="mod">
          <ac:chgData name="Muhammad Faiq bin Mohd Zailani" userId="977e50a2-ceaa-420d-b1c6-98f3d3dc6fba" providerId="ADAL" clId="{9ADC4A05-C364-4D8F-B5EE-392F53B27B01}" dt="2023-06-27T01:27:17.205" v="255" actId="242"/>
          <ac:spMkLst>
            <pc:docMk/>
            <pc:sldMk cId="3254241130" sldId="373"/>
            <ac:spMk id="5" creationId="{00000000-0000-0000-0000-000000000000}"/>
          </ac:spMkLst>
        </pc:spChg>
        <pc:spChg chg="mod">
          <ac:chgData name="Muhammad Faiq bin Mohd Zailani" userId="977e50a2-ceaa-420d-b1c6-98f3d3dc6fba" providerId="ADAL" clId="{9ADC4A05-C364-4D8F-B5EE-392F53B27B01}" dt="2023-06-27T01:27:38.098" v="257" actId="242"/>
          <ac:spMkLst>
            <pc:docMk/>
            <pc:sldMk cId="3254241130" sldId="373"/>
            <ac:spMk id="7" creationId="{00000000-0000-0000-0000-000000000000}"/>
          </ac:spMkLst>
        </pc:spChg>
        <pc:spChg chg="mod">
          <ac:chgData name="Muhammad Faiq bin Mohd Zailani" userId="977e50a2-ceaa-420d-b1c6-98f3d3dc6fba" providerId="ADAL" clId="{9ADC4A05-C364-4D8F-B5EE-392F53B27B01}" dt="2023-06-27T01:26:46.938" v="252" actId="20577"/>
          <ac:spMkLst>
            <pc:docMk/>
            <pc:sldMk cId="3254241130" sldId="373"/>
            <ac:spMk id="1048" creationId="{00000000-0000-0000-0000-000000000000}"/>
          </ac:spMkLst>
        </pc:spChg>
      </pc:sldChg>
      <pc:sldChg chg="add del ord">
        <pc:chgData name="Muhammad Faiq bin Mohd Zailani" userId="977e50a2-ceaa-420d-b1c6-98f3d3dc6fba" providerId="ADAL" clId="{9ADC4A05-C364-4D8F-B5EE-392F53B27B01}" dt="2023-06-27T01:08:42.935" v="155" actId="2696"/>
        <pc:sldMkLst>
          <pc:docMk/>
          <pc:sldMk cId="3588844045" sldId="373"/>
        </pc:sldMkLst>
      </pc:sldChg>
      <pc:sldChg chg="delSp modSp add del ord">
        <pc:chgData name="Muhammad Faiq bin Mohd Zailani" userId="977e50a2-ceaa-420d-b1c6-98f3d3dc6fba" providerId="ADAL" clId="{9ADC4A05-C364-4D8F-B5EE-392F53B27B01}" dt="2023-06-27T01:25:01.703" v="206" actId="2696"/>
        <pc:sldMkLst>
          <pc:docMk/>
          <pc:sldMk cId="2699938231" sldId="374"/>
        </pc:sldMkLst>
        <pc:spChg chg="mod">
          <ac:chgData name="Muhammad Faiq bin Mohd Zailani" userId="977e50a2-ceaa-420d-b1c6-98f3d3dc6fba" providerId="ADAL" clId="{9ADC4A05-C364-4D8F-B5EE-392F53B27B01}" dt="2023-06-27T01:21:31.880" v="199"/>
          <ac:spMkLst>
            <pc:docMk/>
            <pc:sldMk cId="2699938231" sldId="374"/>
            <ac:spMk id="5" creationId="{00000000-0000-0000-0000-000000000000}"/>
          </ac:spMkLst>
        </pc:spChg>
        <pc:spChg chg="del mod">
          <ac:chgData name="Muhammad Faiq bin Mohd Zailani" userId="977e50a2-ceaa-420d-b1c6-98f3d3dc6fba" providerId="ADAL" clId="{9ADC4A05-C364-4D8F-B5EE-392F53B27B01}" dt="2023-06-27T01:21:43.014" v="201" actId="478"/>
          <ac:spMkLst>
            <pc:docMk/>
            <pc:sldMk cId="2699938231" sldId="374"/>
            <ac:spMk id="7" creationId="{00000000-0000-0000-0000-000000000000}"/>
          </ac:spMkLst>
        </pc:spChg>
        <pc:spChg chg="del">
          <ac:chgData name="Muhammad Faiq bin Mohd Zailani" userId="977e50a2-ceaa-420d-b1c6-98f3d3dc6fba" providerId="ADAL" clId="{9ADC4A05-C364-4D8F-B5EE-392F53B27B01}" dt="2023-06-27T01:21:45.664" v="202" actId="478"/>
          <ac:spMkLst>
            <pc:docMk/>
            <pc:sldMk cId="2699938231" sldId="374"/>
            <ac:spMk id="8" creationId="{00000000-0000-0000-0000-000000000000}"/>
          </ac:spMkLst>
        </pc:spChg>
        <pc:spChg chg="del">
          <ac:chgData name="Muhammad Faiq bin Mohd Zailani" userId="977e50a2-ceaa-420d-b1c6-98f3d3dc6fba" providerId="ADAL" clId="{9ADC4A05-C364-4D8F-B5EE-392F53B27B01}" dt="2023-06-27T01:21:45.664" v="202" actId="478"/>
          <ac:spMkLst>
            <pc:docMk/>
            <pc:sldMk cId="2699938231" sldId="374"/>
            <ac:spMk id="11" creationId="{00000000-0000-0000-0000-000000000000}"/>
          </ac:spMkLst>
        </pc:spChg>
      </pc:sldChg>
      <pc:sldChg chg="add del ord">
        <pc:chgData name="Muhammad Faiq bin Mohd Zailani" userId="977e50a2-ceaa-420d-b1c6-98f3d3dc6fba" providerId="ADAL" clId="{9ADC4A05-C364-4D8F-B5EE-392F53B27B01}" dt="2023-06-27T01:25:05.135" v="207" actId="2696"/>
        <pc:sldMkLst>
          <pc:docMk/>
          <pc:sldMk cId="288609635" sldId="37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1370140f7a2_0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1370140f7a2_0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1370140f7a2_0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1370140f7a2_0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1370140f7a2_0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1370140f7a2_0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1370140f7a2_0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1370140f7a2_0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1370140f7a2_0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1370140f7a2_0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1370140f7a2_0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1370140f7a2_0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1370140f7a2_0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1370140f7a2_0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1370140f7a2_0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1370140f7a2_0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1370140f7a2_0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1370140f7a2_0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1370140f7a2_0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1370140f7a2_0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1370140f7a2_0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1370140f7a2_0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1370140f7a2_0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1370140f7a2_0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1370140f7a2_0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1370140f7a2_0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1370140f7a2_0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1370140f7a2_0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10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72300" y="-143665"/>
            <a:ext cx="9288600" cy="5351700"/>
            <a:chOff x="-72300" y="-28250"/>
            <a:chExt cx="9288600" cy="535170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72300" y="278825"/>
              <a:ext cx="9288600" cy="4823400"/>
              <a:chOff x="-72300" y="278825"/>
              <a:chExt cx="9288600" cy="4823400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-72300" y="2788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-72300" y="5991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-72300" y="9194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-72300" y="12397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-72300" y="15600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-72300" y="18803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-72300" y="22006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-72300" y="25209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-72300" y="28412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-72300" y="31615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-72300" y="34818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-72300" y="38021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-72300" y="41224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-72300" y="44427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-72300" y="47630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-72300" y="50833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>
              <a:off x="248700" y="-28250"/>
              <a:ext cx="8723400" cy="5351700"/>
              <a:chOff x="248700" y="-28250"/>
              <a:chExt cx="8723400" cy="5351700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2487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595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8704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11813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4922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8030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21139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4248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27357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30465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33574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36683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39792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42900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46009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49118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2227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55335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58444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1553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4662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67770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70879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73988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77097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80205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83314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86423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89532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7" name="Google Shape;57;p2"/>
          <p:cNvSpPr/>
          <p:nvPr/>
        </p:nvSpPr>
        <p:spPr>
          <a:xfrm>
            <a:off x="1708850" y="721600"/>
            <a:ext cx="5650800" cy="37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2"/>
          <p:cNvSpPr txBox="1">
            <a:spLocks noGrp="1"/>
          </p:cNvSpPr>
          <p:nvPr>
            <p:ph type="ctrTitle"/>
          </p:nvPr>
        </p:nvSpPr>
        <p:spPr>
          <a:xfrm>
            <a:off x="2107075" y="1380675"/>
            <a:ext cx="4929900" cy="237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pic>
        <p:nvPicPr>
          <p:cNvPr id="59" name="Google Shape;59;p2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1772618" y="267979"/>
            <a:ext cx="120800" cy="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582045" y="244644"/>
            <a:ext cx="120800" cy="146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06170" y="2637944"/>
            <a:ext cx="120800" cy="146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2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8428893" y="2173229"/>
            <a:ext cx="120800" cy="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953673" y="4742456"/>
            <a:ext cx="120800" cy="159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2" name="Google Shape;672;p16"/>
          <p:cNvGrpSpPr/>
          <p:nvPr/>
        </p:nvGrpSpPr>
        <p:grpSpPr>
          <a:xfrm>
            <a:off x="-72300" y="-143665"/>
            <a:ext cx="9288600" cy="5351700"/>
            <a:chOff x="-72300" y="-28250"/>
            <a:chExt cx="9288600" cy="5351700"/>
          </a:xfrm>
        </p:grpSpPr>
        <p:grpSp>
          <p:nvGrpSpPr>
            <p:cNvPr id="673" name="Google Shape;673;p16"/>
            <p:cNvGrpSpPr/>
            <p:nvPr/>
          </p:nvGrpSpPr>
          <p:grpSpPr>
            <a:xfrm>
              <a:off x="-72300" y="278825"/>
              <a:ext cx="9288600" cy="4823400"/>
              <a:chOff x="-72300" y="278825"/>
              <a:chExt cx="9288600" cy="4823400"/>
            </a:xfrm>
          </p:grpSpPr>
          <p:sp>
            <p:nvSpPr>
              <p:cNvPr id="674" name="Google Shape;674;p16"/>
              <p:cNvSpPr/>
              <p:nvPr/>
            </p:nvSpPr>
            <p:spPr>
              <a:xfrm>
                <a:off x="-72300" y="2788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16"/>
              <p:cNvSpPr/>
              <p:nvPr/>
            </p:nvSpPr>
            <p:spPr>
              <a:xfrm>
                <a:off x="-72300" y="5991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16"/>
              <p:cNvSpPr/>
              <p:nvPr/>
            </p:nvSpPr>
            <p:spPr>
              <a:xfrm>
                <a:off x="-72300" y="9194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16"/>
              <p:cNvSpPr/>
              <p:nvPr/>
            </p:nvSpPr>
            <p:spPr>
              <a:xfrm>
                <a:off x="-72300" y="12397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16"/>
              <p:cNvSpPr/>
              <p:nvPr/>
            </p:nvSpPr>
            <p:spPr>
              <a:xfrm>
                <a:off x="-72300" y="15600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16"/>
              <p:cNvSpPr/>
              <p:nvPr/>
            </p:nvSpPr>
            <p:spPr>
              <a:xfrm>
                <a:off x="-72300" y="18803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16"/>
              <p:cNvSpPr/>
              <p:nvPr/>
            </p:nvSpPr>
            <p:spPr>
              <a:xfrm>
                <a:off x="-72300" y="22006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16"/>
              <p:cNvSpPr/>
              <p:nvPr/>
            </p:nvSpPr>
            <p:spPr>
              <a:xfrm>
                <a:off x="-72300" y="25209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16"/>
              <p:cNvSpPr/>
              <p:nvPr/>
            </p:nvSpPr>
            <p:spPr>
              <a:xfrm>
                <a:off x="-72300" y="28412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16"/>
              <p:cNvSpPr/>
              <p:nvPr/>
            </p:nvSpPr>
            <p:spPr>
              <a:xfrm>
                <a:off x="-72300" y="31615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6"/>
              <p:cNvSpPr/>
              <p:nvPr/>
            </p:nvSpPr>
            <p:spPr>
              <a:xfrm>
                <a:off x="-72300" y="34818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16"/>
              <p:cNvSpPr/>
              <p:nvPr/>
            </p:nvSpPr>
            <p:spPr>
              <a:xfrm>
                <a:off x="-72300" y="38021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16"/>
              <p:cNvSpPr/>
              <p:nvPr/>
            </p:nvSpPr>
            <p:spPr>
              <a:xfrm>
                <a:off x="-72300" y="41224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16"/>
              <p:cNvSpPr/>
              <p:nvPr/>
            </p:nvSpPr>
            <p:spPr>
              <a:xfrm>
                <a:off x="-72300" y="44427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16"/>
              <p:cNvSpPr/>
              <p:nvPr/>
            </p:nvSpPr>
            <p:spPr>
              <a:xfrm>
                <a:off x="-72300" y="47630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6"/>
              <p:cNvSpPr/>
              <p:nvPr/>
            </p:nvSpPr>
            <p:spPr>
              <a:xfrm>
                <a:off x="-72300" y="50833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0" name="Google Shape;690;p16"/>
            <p:cNvGrpSpPr/>
            <p:nvPr/>
          </p:nvGrpSpPr>
          <p:grpSpPr>
            <a:xfrm>
              <a:off x="248700" y="-28250"/>
              <a:ext cx="8723400" cy="5351700"/>
              <a:chOff x="248700" y="-28250"/>
              <a:chExt cx="8723400" cy="5351700"/>
            </a:xfrm>
          </p:grpSpPr>
          <p:sp>
            <p:nvSpPr>
              <p:cNvPr id="691" name="Google Shape;691;p16"/>
              <p:cNvSpPr/>
              <p:nvPr/>
            </p:nvSpPr>
            <p:spPr>
              <a:xfrm>
                <a:off x="2487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6"/>
              <p:cNvSpPr/>
              <p:nvPr/>
            </p:nvSpPr>
            <p:spPr>
              <a:xfrm>
                <a:off x="5595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6"/>
              <p:cNvSpPr/>
              <p:nvPr/>
            </p:nvSpPr>
            <p:spPr>
              <a:xfrm>
                <a:off x="8704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6"/>
              <p:cNvSpPr/>
              <p:nvPr/>
            </p:nvSpPr>
            <p:spPr>
              <a:xfrm>
                <a:off x="11813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6"/>
              <p:cNvSpPr/>
              <p:nvPr/>
            </p:nvSpPr>
            <p:spPr>
              <a:xfrm>
                <a:off x="14922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6"/>
              <p:cNvSpPr/>
              <p:nvPr/>
            </p:nvSpPr>
            <p:spPr>
              <a:xfrm>
                <a:off x="18030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6"/>
              <p:cNvSpPr/>
              <p:nvPr/>
            </p:nvSpPr>
            <p:spPr>
              <a:xfrm>
                <a:off x="21139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6"/>
              <p:cNvSpPr/>
              <p:nvPr/>
            </p:nvSpPr>
            <p:spPr>
              <a:xfrm>
                <a:off x="24248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6"/>
              <p:cNvSpPr/>
              <p:nvPr/>
            </p:nvSpPr>
            <p:spPr>
              <a:xfrm>
                <a:off x="27357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6"/>
              <p:cNvSpPr/>
              <p:nvPr/>
            </p:nvSpPr>
            <p:spPr>
              <a:xfrm>
                <a:off x="30465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6"/>
              <p:cNvSpPr/>
              <p:nvPr/>
            </p:nvSpPr>
            <p:spPr>
              <a:xfrm>
                <a:off x="33574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6"/>
              <p:cNvSpPr/>
              <p:nvPr/>
            </p:nvSpPr>
            <p:spPr>
              <a:xfrm>
                <a:off x="36683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6"/>
              <p:cNvSpPr/>
              <p:nvPr/>
            </p:nvSpPr>
            <p:spPr>
              <a:xfrm>
                <a:off x="39792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6"/>
              <p:cNvSpPr/>
              <p:nvPr/>
            </p:nvSpPr>
            <p:spPr>
              <a:xfrm>
                <a:off x="42900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6"/>
              <p:cNvSpPr/>
              <p:nvPr/>
            </p:nvSpPr>
            <p:spPr>
              <a:xfrm>
                <a:off x="46009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6"/>
              <p:cNvSpPr/>
              <p:nvPr/>
            </p:nvSpPr>
            <p:spPr>
              <a:xfrm>
                <a:off x="49118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6"/>
              <p:cNvSpPr/>
              <p:nvPr/>
            </p:nvSpPr>
            <p:spPr>
              <a:xfrm>
                <a:off x="52227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16"/>
              <p:cNvSpPr/>
              <p:nvPr/>
            </p:nvSpPr>
            <p:spPr>
              <a:xfrm>
                <a:off x="55335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16"/>
              <p:cNvSpPr/>
              <p:nvPr/>
            </p:nvSpPr>
            <p:spPr>
              <a:xfrm>
                <a:off x="58444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6"/>
              <p:cNvSpPr/>
              <p:nvPr/>
            </p:nvSpPr>
            <p:spPr>
              <a:xfrm>
                <a:off x="61553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6"/>
              <p:cNvSpPr/>
              <p:nvPr/>
            </p:nvSpPr>
            <p:spPr>
              <a:xfrm>
                <a:off x="64662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6"/>
              <p:cNvSpPr/>
              <p:nvPr/>
            </p:nvSpPr>
            <p:spPr>
              <a:xfrm>
                <a:off x="67770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6"/>
              <p:cNvSpPr/>
              <p:nvPr/>
            </p:nvSpPr>
            <p:spPr>
              <a:xfrm>
                <a:off x="70879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6"/>
              <p:cNvSpPr/>
              <p:nvPr/>
            </p:nvSpPr>
            <p:spPr>
              <a:xfrm>
                <a:off x="73988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6"/>
              <p:cNvSpPr/>
              <p:nvPr/>
            </p:nvSpPr>
            <p:spPr>
              <a:xfrm>
                <a:off x="77097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6"/>
              <p:cNvSpPr/>
              <p:nvPr/>
            </p:nvSpPr>
            <p:spPr>
              <a:xfrm>
                <a:off x="80205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6"/>
              <p:cNvSpPr/>
              <p:nvPr/>
            </p:nvSpPr>
            <p:spPr>
              <a:xfrm>
                <a:off x="83314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6"/>
              <p:cNvSpPr/>
              <p:nvPr/>
            </p:nvSpPr>
            <p:spPr>
              <a:xfrm>
                <a:off x="86423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6"/>
              <p:cNvSpPr/>
              <p:nvPr/>
            </p:nvSpPr>
            <p:spPr>
              <a:xfrm>
                <a:off x="89532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20" name="Google Shape;720;p16"/>
          <p:cNvSpPr/>
          <p:nvPr/>
        </p:nvSpPr>
        <p:spPr>
          <a:xfrm>
            <a:off x="405600" y="233400"/>
            <a:ext cx="8332800" cy="4676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722" name="Google Shape;722;p16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7371993" y="485279"/>
            <a:ext cx="120800" cy="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16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3330207">
            <a:off x="2108523" y="405431"/>
            <a:ext cx="120800" cy="159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16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3602685">
            <a:off x="8565628" y="4244150"/>
            <a:ext cx="257182" cy="301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16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09219" y="2031481"/>
            <a:ext cx="255074" cy="259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16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5020132" y="4819579"/>
            <a:ext cx="120800" cy="146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16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2214818" y="4692087"/>
            <a:ext cx="120800" cy="9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4" name="Google Shape;914;p20"/>
          <p:cNvGrpSpPr/>
          <p:nvPr/>
        </p:nvGrpSpPr>
        <p:grpSpPr>
          <a:xfrm>
            <a:off x="-72300" y="-143665"/>
            <a:ext cx="9288600" cy="5351700"/>
            <a:chOff x="-72300" y="-28250"/>
            <a:chExt cx="9288600" cy="5351700"/>
          </a:xfrm>
        </p:grpSpPr>
        <p:grpSp>
          <p:nvGrpSpPr>
            <p:cNvPr id="915" name="Google Shape;915;p20"/>
            <p:cNvGrpSpPr/>
            <p:nvPr/>
          </p:nvGrpSpPr>
          <p:grpSpPr>
            <a:xfrm>
              <a:off x="-72300" y="278825"/>
              <a:ext cx="9288600" cy="4823400"/>
              <a:chOff x="-72300" y="278825"/>
              <a:chExt cx="9288600" cy="4823400"/>
            </a:xfrm>
          </p:grpSpPr>
          <p:sp>
            <p:nvSpPr>
              <p:cNvPr id="916" name="Google Shape;916;p20"/>
              <p:cNvSpPr/>
              <p:nvPr/>
            </p:nvSpPr>
            <p:spPr>
              <a:xfrm>
                <a:off x="-72300" y="2788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20"/>
              <p:cNvSpPr/>
              <p:nvPr/>
            </p:nvSpPr>
            <p:spPr>
              <a:xfrm>
                <a:off x="-72300" y="5991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20"/>
              <p:cNvSpPr/>
              <p:nvPr/>
            </p:nvSpPr>
            <p:spPr>
              <a:xfrm>
                <a:off x="-72300" y="9194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20"/>
              <p:cNvSpPr/>
              <p:nvPr/>
            </p:nvSpPr>
            <p:spPr>
              <a:xfrm>
                <a:off x="-72300" y="12397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20"/>
              <p:cNvSpPr/>
              <p:nvPr/>
            </p:nvSpPr>
            <p:spPr>
              <a:xfrm>
                <a:off x="-72300" y="15600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20"/>
              <p:cNvSpPr/>
              <p:nvPr/>
            </p:nvSpPr>
            <p:spPr>
              <a:xfrm>
                <a:off x="-72300" y="18803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20"/>
              <p:cNvSpPr/>
              <p:nvPr/>
            </p:nvSpPr>
            <p:spPr>
              <a:xfrm>
                <a:off x="-72300" y="22006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20"/>
              <p:cNvSpPr/>
              <p:nvPr/>
            </p:nvSpPr>
            <p:spPr>
              <a:xfrm>
                <a:off x="-72300" y="25209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20"/>
              <p:cNvSpPr/>
              <p:nvPr/>
            </p:nvSpPr>
            <p:spPr>
              <a:xfrm>
                <a:off x="-72300" y="28412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20"/>
              <p:cNvSpPr/>
              <p:nvPr/>
            </p:nvSpPr>
            <p:spPr>
              <a:xfrm>
                <a:off x="-72300" y="31615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20"/>
              <p:cNvSpPr/>
              <p:nvPr/>
            </p:nvSpPr>
            <p:spPr>
              <a:xfrm>
                <a:off x="-72300" y="34818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20"/>
              <p:cNvSpPr/>
              <p:nvPr/>
            </p:nvSpPr>
            <p:spPr>
              <a:xfrm>
                <a:off x="-72300" y="38021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20"/>
              <p:cNvSpPr/>
              <p:nvPr/>
            </p:nvSpPr>
            <p:spPr>
              <a:xfrm>
                <a:off x="-72300" y="41224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20"/>
              <p:cNvSpPr/>
              <p:nvPr/>
            </p:nvSpPr>
            <p:spPr>
              <a:xfrm>
                <a:off x="-72300" y="44427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20"/>
              <p:cNvSpPr/>
              <p:nvPr/>
            </p:nvSpPr>
            <p:spPr>
              <a:xfrm>
                <a:off x="-72300" y="47630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20"/>
              <p:cNvSpPr/>
              <p:nvPr/>
            </p:nvSpPr>
            <p:spPr>
              <a:xfrm>
                <a:off x="-72300" y="50833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2" name="Google Shape;932;p20"/>
            <p:cNvGrpSpPr/>
            <p:nvPr/>
          </p:nvGrpSpPr>
          <p:grpSpPr>
            <a:xfrm>
              <a:off x="248700" y="-28250"/>
              <a:ext cx="8723400" cy="5351700"/>
              <a:chOff x="248700" y="-28250"/>
              <a:chExt cx="8723400" cy="5351700"/>
            </a:xfrm>
          </p:grpSpPr>
          <p:sp>
            <p:nvSpPr>
              <p:cNvPr id="933" name="Google Shape;933;p20"/>
              <p:cNvSpPr/>
              <p:nvPr/>
            </p:nvSpPr>
            <p:spPr>
              <a:xfrm>
                <a:off x="2487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20"/>
              <p:cNvSpPr/>
              <p:nvPr/>
            </p:nvSpPr>
            <p:spPr>
              <a:xfrm>
                <a:off x="5595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20"/>
              <p:cNvSpPr/>
              <p:nvPr/>
            </p:nvSpPr>
            <p:spPr>
              <a:xfrm>
                <a:off x="8704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20"/>
              <p:cNvSpPr/>
              <p:nvPr/>
            </p:nvSpPr>
            <p:spPr>
              <a:xfrm>
                <a:off x="11813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20"/>
              <p:cNvSpPr/>
              <p:nvPr/>
            </p:nvSpPr>
            <p:spPr>
              <a:xfrm>
                <a:off x="14922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20"/>
              <p:cNvSpPr/>
              <p:nvPr/>
            </p:nvSpPr>
            <p:spPr>
              <a:xfrm>
                <a:off x="18030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20"/>
              <p:cNvSpPr/>
              <p:nvPr/>
            </p:nvSpPr>
            <p:spPr>
              <a:xfrm>
                <a:off x="21139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20"/>
              <p:cNvSpPr/>
              <p:nvPr/>
            </p:nvSpPr>
            <p:spPr>
              <a:xfrm>
                <a:off x="24248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20"/>
              <p:cNvSpPr/>
              <p:nvPr/>
            </p:nvSpPr>
            <p:spPr>
              <a:xfrm>
                <a:off x="27357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20"/>
              <p:cNvSpPr/>
              <p:nvPr/>
            </p:nvSpPr>
            <p:spPr>
              <a:xfrm>
                <a:off x="30465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20"/>
              <p:cNvSpPr/>
              <p:nvPr/>
            </p:nvSpPr>
            <p:spPr>
              <a:xfrm>
                <a:off x="33574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20"/>
              <p:cNvSpPr/>
              <p:nvPr/>
            </p:nvSpPr>
            <p:spPr>
              <a:xfrm>
                <a:off x="36683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20"/>
              <p:cNvSpPr/>
              <p:nvPr/>
            </p:nvSpPr>
            <p:spPr>
              <a:xfrm>
                <a:off x="39792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20"/>
              <p:cNvSpPr/>
              <p:nvPr/>
            </p:nvSpPr>
            <p:spPr>
              <a:xfrm>
                <a:off x="42900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20"/>
              <p:cNvSpPr/>
              <p:nvPr/>
            </p:nvSpPr>
            <p:spPr>
              <a:xfrm>
                <a:off x="46009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20"/>
              <p:cNvSpPr/>
              <p:nvPr/>
            </p:nvSpPr>
            <p:spPr>
              <a:xfrm>
                <a:off x="49118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20"/>
              <p:cNvSpPr/>
              <p:nvPr/>
            </p:nvSpPr>
            <p:spPr>
              <a:xfrm>
                <a:off x="52227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20"/>
              <p:cNvSpPr/>
              <p:nvPr/>
            </p:nvSpPr>
            <p:spPr>
              <a:xfrm>
                <a:off x="55335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20"/>
              <p:cNvSpPr/>
              <p:nvPr/>
            </p:nvSpPr>
            <p:spPr>
              <a:xfrm>
                <a:off x="58444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20"/>
              <p:cNvSpPr/>
              <p:nvPr/>
            </p:nvSpPr>
            <p:spPr>
              <a:xfrm>
                <a:off x="61553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20"/>
              <p:cNvSpPr/>
              <p:nvPr/>
            </p:nvSpPr>
            <p:spPr>
              <a:xfrm>
                <a:off x="64662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20"/>
              <p:cNvSpPr/>
              <p:nvPr/>
            </p:nvSpPr>
            <p:spPr>
              <a:xfrm>
                <a:off x="67770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20"/>
              <p:cNvSpPr/>
              <p:nvPr/>
            </p:nvSpPr>
            <p:spPr>
              <a:xfrm>
                <a:off x="70879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20"/>
              <p:cNvSpPr/>
              <p:nvPr/>
            </p:nvSpPr>
            <p:spPr>
              <a:xfrm>
                <a:off x="73988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20"/>
              <p:cNvSpPr/>
              <p:nvPr/>
            </p:nvSpPr>
            <p:spPr>
              <a:xfrm>
                <a:off x="77097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20"/>
              <p:cNvSpPr/>
              <p:nvPr/>
            </p:nvSpPr>
            <p:spPr>
              <a:xfrm>
                <a:off x="80205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20"/>
              <p:cNvSpPr/>
              <p:nvPr/>
            </p:nvSpPr>
            <p:spPr>
              <a:xfrm>
                <a:off x="83314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20"/>
              <p:cNvSpPr/>
              <p:nvPr/>
            </p:nvSpPr>
            <p:spPr>
              <a:xfrm>
                <a:off x="86423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20"/>
              <p:cNvSpPr/>
              <p:nvPr/>
            </p:nvSpPr>
            <p:spPr>
              <a:xfrm>
                <a:off x="89532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62" name="Google Shape;962;p20"/>
          <p:cNvSpPr/>
          <p:nvPr/>
        </p:nvSpPr>
        <p:spPr>
          <a:xfrm>
            <a:off x="1671600" y="721600"/>
            <a:ext cx="5800800" cy="37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3" name="Google Shape;963;p2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377634" y="465697"/>
            <a:ext cx="469675" cy="52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167185" y="3052613"/>
            <a:ext cx="674169" cy="63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2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489574" y="3234336"/>
            <a:ext cx="387075" cy="426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20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8238029" y="4253416"/>
            <a:ext cx="267079" cy="2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20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881282" y="1198456"/>
            <a:ext cx="255074" cy="259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20"/>
          <p:cNvPicPr preferRelativeResize="0"/>
          <p:nvPr/>
        </p:nvPicPr>
        <p:blipFill>
          <a:blip r:embed="rId5"/>
          <a:stretch>
            <a:fillRect/>
          </a:stretch>
        </p:blipFill>
        <p:spPr>
          <a:xfrm flipH="1">
            <a:off x="594293" y="2368367"/>
            <a:ext cx="120800" cy="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20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8171715" y="579012"/>
            <a:ext cx="257182" cy="301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20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5953673" y="4742456"/>
            <a:ext cx="120800" cy="159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20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6318270" y="268444"/>
            <a:ext cx="120800" cy="146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20"/>
          <p:cNvPicPr preferRelativeResize="0"/>
          <p:nvPr/>
        </p:nvPicPr>
        <p:blipFill>
          <a:blip r:embed="rId5"/>
          <a:stretch>
            <a:fillRect/>
          </a:stretch>
        </p:blipFill>
        <p:spPr>
          <a:xfrm flipH="1">
            <a:off x="8664393" y="3532154"/>
            <a:ext cx="120800" cy="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20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8300448" y="1457762"/>
            <a:ext cx="142250" cy="135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20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2991715" y="4207828"/>
            <a:ext cx="257175" cy="311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20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660820" y="4013132"/>
            <a:ext cx="120800" cy="146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7" name="Google Shape;977;p21"/>
          <p:cNvGrpSpPr/>
          <p:nvPr/>
        </p:nvGrpSpPr>
        <p:grpSpPr>
          <a:xfrm>
            <a:off x="-72300" y="-143665"/>
            <a:ext cx="9288600" cy="5351700"/>
            <a:chOff x="-72300" y="-28250"/>
            <a:chExt cx="9288600" cy="5351700"/>
          </a:xfrm>
        </p:grpSpPr>
        <p:grpSp>
          <p:nvGrpSpPr>
            <p:cNvPr id="978" name="Google Shape;978;p21"/>
            <p:cNvGrpSpPr/>
            <p:nvPr/>
          </p:nvGrpSpPr>
          <p:grpSpPr>
            <a:xfrm>
              <a:off x="-72300" y="278825"/>
              <a:ext cx="9288600" cy="4823400"/>
              <a:chOff x="-72300" y="278825"/>
              <a:chExt cx="9288600" cy="4823400"/>
            </a:xfrm>
          </p:grpSpPr>
          <p:sp>
            <p:nvSpPr>
              <p:cNvPr id="979" name="Google Shape;979;p21"/>
              <p:cNvSpPr/>
              <p:nvPr/>
            </p:nvSpPr>
            <p:spPr>
              <a:xfrm>
                <a:off x="-72300" y="2788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21"/>
              <p:cNvSpPr/>
              <p:nvPr/>
            </p:nvSpPr>
            <p:spPr>
              <a:xfrm>
                <a:off x="-72300" y="5991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21"/>
              <p:cNvSpPr/>
              <p:nvPr/>
            </p:nvSpPr>
            <p:spPr>
              <a:xfrm>
                <a:off x="-72300" y="9194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21"/>
              <p:cNvSpPr/>
              <p:nvPr/>
            </p:nvSpPr>
            <p:spPr>
              <a:xfrm>
                <a:off x="-72300" y="12397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21"/>
              <p:cNvSpPr/>
              <p:nvPr/>
            </p:nvSpPr>
            <p:spPr>
              <a:xfrm>
                <a:off x="-72300" y="15600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21"/>
              <p:cNvSpPr/>
              <p:nvPr/>
            </p:nvSpPr>
            <p:spPr>
              <a:xfrm>
                <a:off x="-72300" y="18803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21"/>
              <p:cNvSpPr/>
              <p:nvPr/>
            </p:nvSpPr>
            <p:spPr>
              <a:xfrm>
                <a:off x="-72300" y="22006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21"/>
              <p:cNvSpPr/>
              <p:nvPr/>
            </p:nvSpPr>
            <p:spPr>
              <a:xfrm>
                <a:off x="-72300" y="25209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21"/>
              <p:cNvSpPr/>
              <p:nvPr/>
            </p:nvSpPr>
            <p:spPr>
              <a:xfrm>
                <a:off x="-72300" y="28412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21"/>
              <p:cNvSpPr/>
              <p:nvPr/>
            </p:nvSpPr>
            <p:spPr>
              <a:xfrm>
                <a:off x="-72300" y="31615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21"/>
              <p:cNvSpPr/>
              <p:nvPr/>
            </p:nvSpPr>
            <p:spPr>
              <a:xfrm>
                <a:off x="-72300" y="34818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21"/>
              <p:cNvSpPr/>
              <p:nvPr/>
            </p:nvSpPr>
            <p:spPr>
              <a:xfrm>
                <a:off x="-72300" y="38021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1"/>
              <p:cNvSpPr/>
              <p:nvPr/>
            </p:nvSpPr>
            <p:spPr>
              <a:xfrm>
                <a:off x="-72300" y="41224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21"/>
              <p:cNvSpPr/>
              <p:nvPr/>
            </p:nvSpPr>
            <p:spPr>
              <a:xfrm>
                <a:off x="-72300" y="44427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21"/>
              <p:cNvSpPr/>
              <p:nvPr/>
            </p:nvSpPr>
            <p:spPr>
              <a:xfrm>
                <a:off x="-72300" y="47630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21"/>
              <p:cNvSpPr/>
              <p:nvPr/>
            </p:nvSpPr>
            <p:spPr>
              <a:xfrm>
                <a:off x="-72300" y="50833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5" name="Google Shape;995;p21"/>
            <p:cNvGrpSpPr/>
            <p:nvPr/>
          </p:nvGrpSpPr>
          <p:grpSpPr>
            <a:xfrm>
              <a:off x="248700" y="-28250"/>
              <a:ext cx="8723400" cy="5351700"/>
              <a:chOff x="248700" y="-28250"/>
              <a:chExt cx="8723400" cy="5351700"/>
            </a:xfrm>
          </p:grpSpPr>
          <p:sp>
            <p:nvSpPr>
              <p:cNvPr id="996" name="Google Shape;996;p21"/>
              <p:cNvSpPr/>
              <p:nvPr/>
            </p:nvSpPr>
            <p:spPr>
              <a:xfrm>
                <a:off x="2487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21"/>
              <p:cNvSpPr/>
              <p:nvPr/>
            </p:nvSpPr>
            <p:spPr>
              <a:xfrm>
                <a:off x="5595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21"/>
              <p:cNvSpPr/>
              <p:nvPr/>
            </p:nvSpPr>
            <p:spPr>
              <a:xfrm>
                <a:off x="8704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21"/>
              <p:cNvSpPr/>
              <p:nvPr/>
            </p:nvSpPr>
            <p:spPr>
              <a:xfrm>
                <a:off x="11813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21"/>
              <p:cNvSpPr/>
              <p:nvPr/>
            </p:nvSpPr>
            <p:spPr>
              <a:xfrm>
                <a:off x="14922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21"/>
              <p:cNvSpPr/>
              <p:nvPr/>
            </p:nvSpPr>
            <p:spPr>
              <a:xfrm>
                <a:off x="18030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21"/>
              <p:cNvSpPr/>
              <p:nvPr/>
            </p:nvSpPr>
            <p:spPr>
              <a:xfrm>
                <a:off x="21139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21"/>
              <p:cNvSpPr/>
              <p:nvPr/>
            </p:nvSpPr>
            <p:spPr>
              <a:xfrm>
                <a:off x="24248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21"/>
              <p:cNvSpPr/>
              <p:nvPr/>
            </p:nvSpPr>
            <p:spPr>
              <a:xfrm>
                <a:off x="27357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21"/>
              <p:cNvSpPr/>
              <p:nvPr/>
            </p:nvSpPr>
            <p:spPr>
              <a:xfrm>
                <a:off x="30465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21"/>
              <p:cNvSpPr/>
              <p:nvPr/>
            </p:nvSpPr>
            <p:spPr>
              <a:xfrm>
                <a:off x="33574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21"/>
              <p:cNvSpPr/>
              <p:nvPr/>
            </p:nvSpPr>
            <p:spPr>
              <a:xfrm>
                <a:off x="36683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21"/>
              <p:cNvSpPr/>
              <p:nvPr/>
            </p:nvSpPr>
            <p:spPr>
              <a:xfrm>
                <a:off x="39792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21"/>
              <p:cNvSpPr/>
              <p:nvPr/>
            </p:nvSpPr>
            <p:spPr>
              <a:xfrm>
                <a:off x="42900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21"/>
              <p:cNvSpPr/>
              <p:nvPr/>
            </p:nvSpPr>
            <p:spPr>
              <a:xfrm>
                <a:off x="46009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21"/>
              <p:cNvSpPr/>
              <p:nvPr/>
            </p:nvSpPr>
            <p:spPr>
              <a:xfrm>
                <a:off x="49118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21"/>
              <p:cNvSpPr/>
              <p:nvPr/>
            </p:nvSpPr>
            <p:spPr>
              <a:xfrm>
                <a:off x="52227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21"/>
              <p:cNvSpPr/>
              <p:nvPr/>
            </p:nvSpPr>
            <p:spPr>
              <a:xfrm>
                <a:off x="55335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21"/>
              <p:cNvSpPr/>
              <p:nvPr/>
            </p:nvSpPr>
            <p:spPr>
              <a:xfrm>
                <a:off x="58444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21"/>
              <p:cNvSpPr/>
              <p:nvPr/>
            </p:nvSpPr>
            <p:spPr>
              <a:xfrm>
                <a:off x="61553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21"/>
              <p:cNvSpPr/>
              <p:nvPr/>
            </p:nvSpPr>
            <p:spPr>
              <a:xfrm>
                <a:off x="64662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21"/>
              <p:cNvSpPr/>
              <p:nvPr/>
            </p:nvSpPr>
            <p:spPr>
              <a:xfrm>
                <a:off x="67770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21"/>
              <p:cNvSpPr/>
              <p:nvPr/>
            </p:nvSpPr>
            <p:spPr>
              <a:xfrm>
                <a:off x="70879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21"/>
              <p:cNvSpPr/>
              <p:nvPr/>
            </p:nvSpPr>
            <p:spPr>
              <a:xfrm>
                <a:off x="73988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21"/>
              <p:cNvSpPr/>
              <p:nvPr/>
            </p:nvSpPr>
            <p:spPr>
              <a:xfrm>
                <a:off x="77097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21"/>
              <p:cNvSpPr/>
              <p:nvPr/>
            </p:nvSpPr>
            <p:spPr>
              <a:xfrm>
                <a:off x="80205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21"/>
              <p:cNvSpPr/>
              <p:nvPr/>
            </p:nvSpPr>
            <p:spPr>
              <a:xfrm>
                <a:off x="83314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21"/>
              <p:cNvSpPr/>
              <p:nvPr/>
            </p:nvSpPr>
            <p:spPr>
              <a:xfrm>
                <a:off x="86423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21"/>
              <p:cNvSpPr/>
              <p:nvPr/>
            </p:nvSpPr>
            <p:spPr>
              <a:xfrm>
                <a:off x="89532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25" name="Google Shape;1025;p21"/>
          <p:cNvSpPr/>
          <p:nvPr/>
        </p:nvSpPr>
        <p:spPr>
          <a:xfrm>
            <a:off x="405600" y="233400"/>
            <a:ext cx="8332800" cy="4676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Google Shape;1026;p2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60128" y="3195953"/>
            <a:ext cx="621150" cy="77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2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188501" y="387293"/>
            <a:ext cx="621150" cy="68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2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895216" y="4107316"/>
            <a:ext cx="267079" cy="2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21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291049" y="4466652"/>
            <a:ext cx="267075" cy="27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21"/>
          <p:cNvPicPr preferRelativeResize="0"/>
          <p:nvPr/>
        </p:nvPicPr>
        <p:blipFill>
          <a:blip r:embed="rId4"/>
          <a:stretch>
            <a:fillRect/>
          </a:stretch>
        </p:blipFill>
        <p:spPr>
          <a:xfrm flipH="1">
            <a:off x="594293" y="2368367"/>
            <a:ext cx="120800" cy="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21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8596215" y="1849837"/>
            <a:ext cx="257182" cy="301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21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6253623" y="976481"/>
            <a:ext cx="120800" cy="159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21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6374420" y="534994"/>
            <a:ext cx="120800" cy="146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21"/>
          <p:cNvPicPr preferRelativeResize="0"/>
          <p:nvPr/>
        </p:nvPicPr>
        <p:blipFill>
          <a:blip r:embed="rId4"/>
          <a:stretch>
            <a:fillRect/>
          </a:stretch>
        </p:blipFill>
        <p:spPr>
          <a:xfrm flipH="1">
            <a:off x="1376856" y="680029"/>
            <a:ext cx="120800" cy="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21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1136348" y="3052637"/>
            <a:ext cx="142250" cy="135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21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881265" y="379478"/>
            <a:ext cx="257175" cy="311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Google Shape;1037;p21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8368495" y="3713707"/>
            <a:ext cx="120800" cy="146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3"/>
          <p:cNvGrpSpPr/>
          <p:nvPr/>
        </p:nvGrpSpPr>
        <p:grpSpPr>
          <a:xfrm>
            <a:off x="-72300" y="-143665"/>
            <a:ext cx="9288600" cy="5351700"/>
            <a:chOff x="-72300" y="-28250"/>
            <a:chExt cx="9288600" cy="5351700"/>
          </a:xfrm>
        </p:grpSpPr>
        <p:grpSp>
          <p:nvGrpSpPr>
            <p:cNvPr id="66" name="Google Shape;66;p3"/>
            <p:cNvGrpSpPr/>
            <p:nvPr/>
          </p:nvGrpSpPr>
          <p:grpSpPr>
            <a:xfrm>
              <a:off x="-72300" y="278825"/>
              <a:ext cx="9288600" cy="4823400"/>
              <a:chOff x="-72300" y="278825"/>
              <a:chExt cx="9288600" cy="4823400"/>
            </a:xfrm>
          </p:grpSpPr>
          <p:sp>
            <p:nvSpPr>
              <p:cNvPr id="67" name="Google Shape;67;p3"/>
              <p:cNvSpPr/>
              <p:nvPr/>
            </p:nvSpPr>
            <p:spPr>
              <a:xfrm>
                <a:off x="-72300" y="2788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-72300" y="5991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-72300" y="9194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-72300" y="12397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-72300" y="15600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-72300" y="18803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-72300" y="22006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-72300" y="25209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-72300" y="28412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-72300" y="31615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-72300" y="34818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-72300" y="38021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-72300" y="41224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-72300" y="44427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-72300" y="47630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-72300" y="50833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" name="Google Shape;83;p3"/>
            <p:cNvGrpSpPr/>
            <p:nvPr/>
          </p:nvGrpSpPr>
          <p:grpSpPr>
            <a:xfrm>
              <a:off x="248700" y="-28250"/>
              <a:ext cx="8723400" cy="5351700"/>
              <a:chOff x="248700" y="-28250"/>
              <a:chExt cx="8723400" cy="5351700"/>
            </a:xfrm>
          </p:grpSpPr>
          <p:sp>
            <p:nvSpPr>
              <p:cNvPr id="84" name="Google Shape;84;p3"/>
              <p:cNvSpPr/>
              <p:nvPr/>
            </p:nvSpPr>
            <p:spPr>
              <a:xfrm>
                <a:off x="2487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5595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704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11813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14922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18030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21139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>
                <a:off x="24248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27357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30465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33574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36683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3"/>
              <p:cNvSpPr/>
              <p:nvPr/>
            </p:nvSpPr>
            <p:spPr>
              <a:xfrm>
                <a:off x="39792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42900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46009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49118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2227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5335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444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1553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64662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67770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70879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73988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77097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80205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83314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86423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89532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3" name="Google Shape;113;p3"/>
          <p:cNvSpPr/>
          <p:nvPr/>
        </p:nvSpPr>
        <p:spPr>
          <a:xfrm>
            <a:off x="405600" y="233400"/>
            <a:ext cx="8332800" cy="4676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"/>
          <p:cNvSpPr txBox="1">
            <a:spLocks noGrp="1"/>
          </p:cNvSpPr>
          <p:nvPr>
            <p:ph type="title"/>
          </p:nvPr>
        </p:nvSpPr>
        <p:spPr>
          <a:xfrm>
            <a:off x="2391975" y="2836726"/>
            <a:ext cx="4360200" cy="67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5" name="Google Shape;115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408984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pic>
        <p:nvPicPr>
          <p:cNvPr id="116" name="Google Shape;116;p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706519" y="94493"/>
            <a:ext cx="255074" cy="259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192215" y="4745925"/>
            <a:ext cx="257182" cy="301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190105" y="594998"/>
            <a:ext cx="264906" cy="32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5"/>
          <p:cNvGrpSpPr/>
          <p:nvPr/>
        </p:nvGrpSpPr>
        <p:grpSpPr>
          <a:xfrm>
            <a:off x="-72300" y="-143665"/>
            <a:ext cx="9288600" cy="5351700"/>
            <a:chOff x="-72300" y="-28250"/>
            <a:chExt cx="9288600" cy="5351700"/>
          </a:xfrm>
        </p:grpSpPr>
        <p:grpSp>
          <p:nvGrpSpPr>
            <p:cNvPr id="175" name="Google Shape;175;p5"/>
            <p:cNvGrpSpPr/>
            <p:nvPr/>
          </p:nvGrpSpPr>
          <p:grpSpPr>
            <a:xfrm>
              <a:off x="-72300" y="278825"/>
              <a:ext cx="9288600" cy="4823400"/>
              <a:chOff x="-72300" y="278825"/>
              <a:chExt cx="9288600" cy="4823400"/>
            </a:xfrm>
          </p:grpSpPr>
          <p:sp>
            <p:nvSpPr>
              <p:cNvPr id="176" name="Google Shape;176;p5"/>
              <p:cNvSpPr/>
              <p:nvPr/>
            </p:nvSpPr>
            <p:spPr>
              <a:xfrm>
                <a:off x="-72300" y="2788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5"/>
              <p:cNvSpPr/>
              <p:nvPr/>
            </p:nvSpPr>
            <p:spPr>
              <a:xfrm>
                <a:off x="-72300" y="5991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>
                <a:off x="-72300" y="9194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>
                <a:off x="-72300" y="12397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5"/>
              <p:cNvSpPr/>
              <p:nvPr/>
            </p:nvSpPr>
            <p:spPr>
              <a:xfrm>
                <a:off x="-72300" y="15600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5"/>
              <p:cNvSpPr/>
              <p:nvPr/>
            </p:nvSpPr>
            <p:spPr>
              <a:xfrm>
                <a:off x="-72300" y="18803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5"/>
              <p:cNvSpPr/>
              <p:nvPr/>
            </p:nvSpPr>
            <p:spPr>
              <a:xfrm>
                <a:off x="-72300" y="22006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5"/>
              <p:cNvSpPr/>
              <p:nvPr/>
            </p:nvSpPr>
            <p:spPr>
              <a:xfrm>
                <a:off x="-72300" y="25209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-72300" y="28412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-72300" y="31615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5"/>
              <p:cNvSpPr/>
              <p:nvPr/>
            </p:nvSpPr>
            <p:spPr>
              <a:xfrm>
                <a:off x="-72300" y="34818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-72300" y="38021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-72300" y="41224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-72300" y="44427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-72300" y="47630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-72300" y="50833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248700" y="-28250"/>
              <a:ext cx="8723400" cy="5351700"/>
              <a:chOff x="248700" y="-28250"/>
              <a:chExt cx="8723400" cy="5351700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2487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5595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8704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11813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5"/>
              <p:cNvSpPr/>
              <p:nvPr/>
            </p:nvSpPr>
            <p:spPr>
              <a:xfrm>
                <a:off x="14922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5"/>
              <p:cNvSpPr/>
              <p:nvPr/>
            </p:nvSpPr>
            <p:spPr>
              <a:xfrm>
                <a:off x="18030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21139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24248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27357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5"/>
              <p:cNvSpPr/>
              <p:nvPr/>
            </p:nvSpPr>
            <p:spPr>
              <a:xfrm>
                <a:off x="30465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5"/>
              <p:cNvSpPr/>
              <p:nvPr/>
            </p:nvSpPr>
            <p:spPr>
              <a:xfrm>
                <a:off x="33574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5"/>
              <p:cNvSpPr/>
              <p:nvPr/>
            </p:nvSpPr>
            <p:spPr>
              <a:xfrm>
                <a:off x="36683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39792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42900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46009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49118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52227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5"/>
              <p:cNvSpPr/>
              <p:nvPr/>
            </p:nvSpPr>
            <p:spPr>
              <a:xfrm>
                <a:off x="55335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5"/>
              <p:cNvSpPr/>
              <p:nvPr/>
            </p:nvSpPr>
            <p:spPr>
              <a:xfrm>
                <a:off x="58444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61553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64662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67770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5"/>
              <p:cNvSpPr/>
              <p:nvPr/>
            </p:nvSpPr>
            <p:spPr>
              <a:xfrm>
                <a:off x="70879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5"/>
              <p:cNvSpPr/>
              <p:nvPr/>
            </p:nvSpPr>
            <p:spPr>
              <a:xfrm>
                <a:off x="73988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77097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0205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3314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5"/>
              <p:cNvSpPr/>
              <p:nvPr/>
            </p:nvSpPr>
            <p:spPr>
              <a:xfrm>
                <a:off x="86423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5"/>
              <p:cNvSpPr/>
              <p:nvPr/>
            </p:nvSpPr>
            <p:spPr>
              <a:xfrm>
                <a:off x="89532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2" name="Google Shape;222;p5"/>
          <p:cNvSpPr/>
          <p:nvPr/>
        </p:nvSpPr>
        <p:spPr>
          <a:xfrm>
            <a:off x="405600" y="233400"/>
            <a:ext cx="8332800" cy="4676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5"/>
          <p:cNvSpPr txBox="1">
            <a:spLocks noGrp="1"/>
          </p:cNvSpPr>
          <p:nvPr>
            <p:ph type="subTitle" idx="1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lita One"/>
              <a:buNone/>
              <a:defRPr sz="2400"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lita One"/>
              <a:buNone/>
              <a:defRPr sz="2400">
                <a:latin typeface="Lilita One"/>
                <a:ea typeface="Lilita One"/>
                <a:cs typeface="Lilita One"/>
                <a:sym typeface="Lilit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lita One"/>
              <a:buNone/>
              <a:defRPr sz="2400">
                <a:latin typeface="Lilita One"/>
                <a:ea typeface="Lilita One"/>
                <a:cs typeface="Lilita One"/>
                <a:sym typeface="Lilit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lita One"/>
              <a:buNone/>
              <a:defRPr sz="2400">
                <a:latin typeface="Lilita One"/>
                <a:ea typeface="Lilita One"/>
                <a:cs typeface="Lilita One"/>
                <a:sym typeface="Lilit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lita One"/>
              <a:buNone/>
              <a:defRPr sz="2400">
                <a:latin typeface="Lilita One"/>
                <a:ea typeface="Lilita One"/>
                <a:cs typeface="Lilita One"/>
                <a:sym typeface="Lilit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lita One"/>
              <a:buNone/>
              <a:defRPr sz="2400">
                <a:latin typeface="Lilita One"/>
                <a:ea typeface="Lilita One"/>
                <a:cs typeface="Lilita One"/>
                <a:sym typeface="Lilit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lita One"/>
              <a:buNone/>
              <a:defRPr sz="2400">
                <a:latin typeface="Lilita One"/>
                <a:ea typeface="Lilita One"/>
                <a:cs typeface="Lilita One"/>
                <a:sym typeface="Lilit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lita One"/>
              <a:buNone/>
              <a:defRPr sz="2400">
                <a:latin typeface="Lilita One"/>
                <a:ea typeface="Lilita One"/>
                <a:cs typeface="Lilita One"/>
                <a:sym typeface="Lilit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lita One"/>
              <a:buNone/>
              <a:defRPr sz="2400"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endParaRPr/>
          </a:p>
        </p:txBody>
      </p:sp>
      <p:sp>
        <p:nvSpPr>
          <p:cNvPr id="224" name="Google Shape;224;p5"/>
          <p:cNvSpPr txBox="1">
            <a:spLocks noGrp="1"/>
          </p:cNvSpPr>
          <p:nvPr>
            <p:ph type="subTitle" idx="2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lita One"/>
              <a:buNone/>
              <a:defRPr sz="2400"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lita One"/>
              <a:buNone/>
              <a:defRPr sz="2400">
                <a:latin typeface="Lilita One"/>
                <a:ea typeface="Lilita One"/>
                <a:cs typeface="Lilita One"/>
                <a:sym typeface="Lilit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lita One"/>
              <a:buNone/>
              <a:defRPr sz="2400">
                <a:latin typeface="Lilita One"/>
                <a:ea typeface="Lilita One"/>
                <a:cs typeface="Lilita One"/>
                <a:sym typeface="Lilit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lita One"/>
              <a:buNone/>
              <a:defRPr sz="2400">
                <a:latin typeface="Lilita One"/>
                <a:ea typeface="Lilita One"/>
                <a:cs typeface="Lilita One"/>
                <a:sym typeface="Lilit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lita One"/>
              <a:buNone/>
              <a:defRPr sz="2400">
                <a:latin typeface="Lilita One"/>
                <a:ea typeface="Lilita One"/>
                <a:cs typeface="Lilita One"/>
                <a:sym typeface="Lilit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lita One"/>
              <a:buNone/>
              <a:defRPr sz="2400">
                <a:latin typeface="Lilita One"/>
                <a:ea typeface="Lilita One"/>
                <a:cs typeface="Lilita One"/>
                <a:sym typeface="Lilit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lita One"/>
              <a:buNone/>
              <a:defRPr sz="2400">
                <a:latin typeface="Lilita One"/>
                <a:ea typeface="Lilita One"/>
                <a:cs typeface="Lilita One"/>
                <a:sym typeface="Lilit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lita One"/>
              <a:buNone/>
              <a:defRPr sz="2400">
                <a:latin typeface="Lilita One"/>
                <a:ea typeface="Lilita One"/>
                <a:cs typeface="Lilita One"/>
                <a:sym typeface="Lilit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lita One"/>
              <a:buNone/>
              <a:defRPr sz="2400"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endParaRPr/>
          </a:p>
        </p:txBody>
      </p:sp>
      <p:sp>
        <p:nvSpPr>
          <p:cNvPr id="225" name="Google Shape;225;p5"/>
          <p:cNvSpPr txBox="1">
            <a:spLocks noGrp="1"/>
          </p:cNvSpPr>
          <p:nvPr>
            <p:ph type="subTitle" idx="3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5"/>
          <p:cNvSpPr txBox="1">
            <a:spLocks noGrp="1"/>
          </p:cNvSpPr>
          <p:nvPr>
            <p:ph type="subTitle" idx="4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7"/>
          <p:cNvGrpSpPr/>
          <p:nvPr/>
        </p:nvGrpSpPr>
        <p:grpSpPr>
          <a:xfrm>
            <a:off x="-72300" y="-143665"/>
            <a:ext cx="9288600" cy="5351700"/>
            <a:chOff x="-72300" y="-28250"/>
            <a:chExt cx="9288600" cy="5351700"/>
          </a:xfrm>
        </p:grpSpPr>
        <p:grpSp>
          <p:nvGrpSpPr>
            <p:cNvPr id="285" name="Google Shape;285;p7"/>
            <p:cNvGrpSpPr/>
            <p:nvPr/>
          </p:nvGrpSpPr>
          <p:grpSpPr>
            <a:xfrm>
              <a:off x="-72300" y="278825"/>
              <a:ext cx="9288600" cy="4823400"/>
              <a:chOff x="-72300" y="278825"/>
              <a:chExt cx="9288600" cy="4823400"/>
            </a:xfrm>
          </p:grpSpPr>
          <p:sp>
            <p:nvSpPr>
              <p:cNvPr id="286" name="Google Shape;286;p7"/>
              <p:cNvSpPr/>
              <p:nvPr/>
            </p:nvSpPr>
            <p:spPr>
              <a:xfrm>
                <a:off x="-72300" y="2788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7"/>
              <p:cNvSpPr/>
              <p:nvPr/>
            </p:nvSpPr>
            <p:spPr>
              <a:xfrm>
                <a:off x="-72300" y="5991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7"/>
              <p:cNvSpPr/>
              <p:nvPr/>
            </p:nvSpPr>
            <p:spPr>
              <a:xfrm>
                <a:off x="-72300" y="9194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7"/>
              <p:cNvSpPr/>
              <p:nvPr/>
            </p:nvSpPr>
            <p:spPr>
              <a:xfrm>
                <a:off x="-72300" y="12397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7"/>
              <p:cNvSpPr/>
              <p:nvPr/>
            </p:nvSpPr>
            <p:spPr>
              <a:xfrm>
                <a:off x="-72300" y="15600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7"/>
              <p:cNvSpPr/>
              <p:nvPr/>
            </p:nvSpPr>
            <p:spPr>
              <a:xfrm>
                <a:off x="-72300" y="18803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7"/>
              <p:cNvSpPr/>
              <p:nvPr/>
            </p:nvSpPr>
            <p:spPr>
              <a:xfrm>
                <a:off x="-72300" y="22006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7"/>
              <p:cNvSpPr/>
              <p:nvPr/>
            </p:nvSpPr>
            <p:spPr>
              <a:xfrm>
                <a:off x="-72300" y="25209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7"/>
              <p:cNvSpPr/>
              <p:nvPr/>
            </p:nvSpPr>
            <p:spPr>
              <a:xfrm>
                <a:off x="-72300" y="28412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7"/>
              <p:cNvSpPr/>
              <p:nvPr/>
            </p:nvSpPr>
            <p:spPr>
              <a:xfrm>
                <a:off x="-72300" y="31615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7"/>
              <p:cNvSpPr/>
              <p:nvPr/>
            </p:nvSpPr>
            <p:spPr>
              <a:xfrm>
                <a:off x="-72300" y="34818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7"/>
              <p:cNvSpPr/>
              <p:nvPr/>
            </p:nvSpPr>
            <p:spPr>
              <a:xfrm>
                <a:off x="-72300" y="38021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7"/>
              <p:cNvSpPr/>
              <p:nvPr/>
            </p:nvSpPr>
            <p:spPr>
              <a:xfrm>
                <a:off x="-72300" y="41224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7"/>
              <p:cNvSpPr/>
              <p:nvPr/>
            </p:nvSpPr>
            <p:spPr>
              <a:xfrm>
                <a:off x="-72300" y="44427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7"/>
              <p:cNvSpPr/>
              <p:nvPr/>
            </p:nvSpPr>
            <p:spPr>
              <a:xfrm>
                <a:off x="-72300" y="47630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7"/>
              <p:cNvSpPr/>
              <p:nvPr/>
            </p:nvSpPr>
            <p:spPr>
              <a:xfrm>
                <a:off x="-72300" y="50833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2" name="Google Shape;302;p7"/>
            <p:cNvGrpSpPr/>
            <p:nvPr/>
          </p:nvGrpSpPr>
          <p:grpSpPr>
            <a:xfrm>
              <a:off x="248700" y="-28250"/>
              <a:ext cx="8723400" cy="5351700"/>
              <a:chOff x="248700" y="-28250"/>
              <a:chExt cx="8723400" cy="5351700"/>
            </a:xfrm>
          </p:grpSpPr>
          <p:sp>
            <p:nvSpPr>
              <p:cNvPr id="303" name="Google Shape;303;p7"/>
              <p:cNvSpPr/>
              <p:nvPr/>
            </p:nvSpPr>
            <p:spPr>
              <a:xfrm>
                <a:off x="2487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7"/>
              <p:cNvSpPr/>
              <p:nvPr/>
            </p:nvSpPr>
            <p:spPr>
              <a:xfrm>
                <a:off x="5595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7"/>
              <p:cNvSpPr/>
              <p:nvPr/>
            </p:nvSpPr>
            <p:spPr>
              <a:xfrm>
                <a:off x="8704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7"/>
              <p:cNvSpPr/>
              <p:nvPr/>
            </p:nvSpPr>
            <p:spPr>
              <a:xfrm>
                <a:off x="11813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7"/>
              <p:cNvSpPr/>
              <p:nvPr/>
            </p:nvSpPr>
            <p:spPr>
              <a:xfrm>
                <a:off x="14922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7"/>
              <p:cNvSpPr/>
              <p:nvPr/>
            </p:nvSpPr>
            <p:spPr>
              <a:xfrm>
                <a:off x="18030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7"/>
              <p:cNvSpPr/>
              <p:nvPr/>
            </p:nvSpPr>
            <p:spPr>
              <a:xfrm>
                <a:off x="21139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7"/>
              <p:cNvSpPr/>
              <p:nvPr/>
            </p:nvSpPr>
            <p:spPr>
              <a:xfrm>
                <a:off x="24248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7"/>
              <p:cNvSpPr/>
              <p:nvPr/>
            </p:nvSpPr>
            <p:spPr>
              <a:xfrm>
                <a:off x="27357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7"/>
              <p:cNvSpPr/>
              <p:nvPr/>
            </p:nvSpPr>
            <p:spPr>
              <a:xfrm>
                <a:off x="30465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7"/>
              <p:cNvSpPr/>
              <p:nvPr/>
            </p:nvSpPr>
            <p:spPr>
              <a:xfrm>
                <a:off x="33574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7"/>
              <p:cNvSpPr/>
              <p:nvPr/>
            </p:nvSpPr>
            <p:spPr>
              <a:xfrm>
                <a:off x="36683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7"/>
              <p:cNvSpPr/>
              <p:nvPr/>
            </p:nvSpPr>
            <p:spPr>
              <a:xfrm>
                <a:off x="39792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7"/>
              <p:cNvSpPr/>
              <p:nvPr/>
            </p:nvSpPr>
            <p:spPr>
              <a:xfrm>
                <a:off x="42900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7"/>
              <p:cNvSpPr/>
              <p:nvPr/>
            </p:nvSpPr>
            <p:spPr>
              <a:xfrm>
                <a:off x="46009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7"/>
              <p:cNvSpPr/>
              <p:nvPr/>
            </p:nvSpPr>
            <p:spPr>
              <a:xfrm>
                <a:off x="49118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7"/>
              <p:cNvSpPr/>
              <p:nvPr/>
            </p:nvSpPr>
            <p:spPr>
              <a:xfrm>
                <a:off x="52227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7"/>
              <p:cNvSpPr/>
              <p:nvPr/>
            </p:nvSpPr>
            <p:spPr>
              <a:xfrm>
                <a:off x="55335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7"/>
              <p:cNvSpPr/>
              <p:nvPr/>
            </p:nvSpPr>
            <p:spPr>
              <a:xfrm>
                <a:off x="58444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7"/>
              <p:cNvSpPr/>
              <p:nvPr/>
            </p:nvSpPr>
            <p:spPr>
              <a:xfrm>
                <a:off x="61553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7"/>
              <p:cNvSpPr/>
              <p:nvPr/>
            </p:nvSpPr>
            <p:spPr>
              <a:xfrm>
                <a:off x="64662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7"/>
              <p:cNvSpPr/>
              <p:nvPr/>
            </p:nvSpPr>
            <p:spPr>
              <a:xfrm>
                <a:off x="67770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7"/>
              <p:cNvSpPr/>
              <p:nvPr/>
            </p:nvSpPr>
            <p:spPr>
              <a:xfrm>
                <a:off x="70879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73988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77097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80205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83314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86423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89532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32" name="Google Shape;332;p7"/>
          <p:cNvSpPr/>
          <p:nvPr/>
        </p:nvSpPr>
        <p:spPr>
          <a:xfrm>
            <a:off x="405600" y="233400"/>
            <a:ext cx="8332800" cy="4676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>
                <a:solidFill>
                  <a:srgbClr val="434343"/>
                </a:solidFill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  <a:defRPr>
                <a:solidFill>
                  <a:srgbClr val="434343"/>
                </a:solidFill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>
                <a:solidFill>
                  <a:srgbClr val="434343"/>
                </a:solidFill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>
                <a:solidFill>
                  <a:srgbClr val="434343"/>
                </a:solidFill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  <a:defRPr>
                <a:solidFill>
                  <a:srgbClr val="434343"/>
                </a:solidFill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>
                <a:solidFill>
                  <a:srgbClr val="434343"/>
                </a:solidFill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>
                <a:solidFill>
                  <a:srgbClr val="434343"/>
                </a:solidFill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p8"/>
          <p:cNvGrpSpPr/>
          <p:nvPr/>
        </p:nvGrpSpPr>
        <p:grpSpPr>
          <a:xfrm>
            <a:off x="-72300" y="-143665"/>
            <a:ext cx="9288600" cy="5351700"/>
            <a:chOff x="-72300" y="-28250"/>
            <a:chExt cx="9288600" cy="5351700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-72300" y="278825"/>
              <a:ext cx="9288600" cy="4823400"/>
              <a:chOff x="-72300" y="278825"/>
              <a:chExt cx="9288600" cy="4823400"/>
            </a:xfrm>
          </p:grpSpPr>
          <p:sp>
            <p:nvSpPr>
              <p:cNvPr id="338" name="Google Shape;338;p8"/>
              <p:cNvSpPr/>
              <p:nvPr/>
            </p:nvSpPr>
            <p:spPr>
              <a:xfrm>
                <a:off x="-72300" y="2788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8"/>
              <p:cNvSpPr/>
              <p:nvPr/>
            </p:nvSpPr>
            <p:spPr>
              <a:xfrm>
                <a:off x="-72300" y="5991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8"/>
              <p:cNvSpPr/>
              <p:nvPr/>
            </p:nvSpPr>
            <p:spPr>
              <a:xfrm>
                <a:off x="-72300" y="9194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8"/>
              <p:cNvSpPr/>
              <p:nvPr/>
            </p:nvSpPr>
            <p:spPr>
              <a:xfrm>
                <a:off x="-72300" y="12397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8"/>
              <p:cNvSpPr/>
              <p:nvPr/>
            </p:nvSpPr>
            <p:spPr>
              <a:xfrm>
                <a:off x="-72300" y="15600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8"/>
              <p:cNvSpPr/>
              <p:nvPr/>
            </p:nvSpPr>
            <p:spPr>
              <a:xfrm>
                <a:off x="-72300" y="18803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8"/>
              <p:cNvSpPr/>
              <p:nvPr/>
            </p:nvSpPr>
            <p:spPr>
              <a:xfrm>
                <a:off x="-72300" y="22006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8"/>
              <p:cNvSpPr/>
              <p:nvPr/>
            </p:nvSpPr>
            <p:spPr>
              <a:xfrm>
                <a:off x="-72300" y="25209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8"/>
              <p:cNvSpPr/>
              <p:nvPr/>
            </p:nvSpPr>
            <p:spPr>
              <a:xfrm>
                <a:off x="-72300" y="28412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8"/>
              <p:cNvSpPr/>
              <p:nvPr/>
            </p:nvSpPr>
            <p:spPr>
              <a:xfrm>
                <a:off x="-72300" y="31615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8"/>
              <p:cNvSpPr/>
              <p:nvPr/>
            </p:nvSpPr>
            <p:spPr>
              <a:xfrm>
                <a:off x="-72300" y="34818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8"/>
              <p:cNvSpPr/>
              <p:nvPr/>
            </p:nvSpPr>
            <p:spPr>
              <a:xfrm>
                <a:off x="-72300" y="38021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8"/>
              <p:cNvSpPr/>
              <p:nvPr/>
            </p:nvSpPr>
            <p:spPr>
              <a:xfrm>
                <a:off x="-72300" y="41224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8"/>
              <p:cNvSpPr/>
              <p:nvPr/>
            </p:nvSpPr>
            <p:spPr>
              <a:xfrm>
                <a:off x="-72300" y="44427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8"/>
              <p:cNvSpPr/>
              <p:nvPr/>
            </p:nvSpPr>
            <p:spPr>
              <a:xfrm>
                <a:off x="-72300" y="47630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8"/>
              <p:cNvSpPr/>
              <p:nvPr/>
            </p:nvSpPr>
            <p:spPr>
              <a:xfrm>
                <a:off x="-72300" y="50833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4" name="Google Shape;354;p8"/>
            <p:cNvGrpSpPr/>
            <p:nvPr/>
          </p:nvGrpSpPr>
          <p:grpSpPr>
            <a:xfrm>
              <a:off x="248700" y="-28250"/>
              <a:ext cx="8723400" cy="5351700"/>
              <a:chOff x="248700" y="-28250"/>
              <a:chExt cx="8723400" cy="5351700"/>
            </a:xfrm>
          </p:grpSpPr>
          <p:sp>
            <p:nvSpPr>
              <p:cNvPr id="355" name="Google Shape;355;p8"/>
              <p:cNvSpPr/>
              <p:nvPr/>
            </p:nvSpPr>
            <p:spPr>
              <a:xfrm>
                <a:off x="2487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8"/>
              <p:cNvSpPr/>
              <p:nvPr/>
            </p:nvSpPr>
            <p:spPr>
              <a:xfrm>
                <a:off x="5595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8"/>
              <p:cNvSpPr/>
              <p:nvPr/>
            </p:nvSpPr>
            <p:spPr>
              <a:xfrm>
                <a:off x="8704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8"/>
              <p:cNvSpPr/>
              <p:nvPr/>
            </p:nvSpPr>
            <p:spPr>
              <a:xfrm>
                <a:off x="11813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8"/>
              <p:cNvSpPr/>
              <p:nvPr/>
            </p:nvSpPr>
            <p:spPr>
              <a:xfrm>
                <a:off x="14922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8"/>
              <p:cNvSpPr/>
              <p:nvPr/>
            </p:nvSpPr>
            <p:spPr>
              <a:xfrm>
                <a:off x="18030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8"/>
              <p:cNvSpPr/>
              <p:nvPr/>
            </p:nvSpPr>
            <p:spPr>
              <a:xfrm>
                <a:off x="21139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8"/>
              <p:cNvSpPr/>
              <p:nvPr/>
            </p:nvSpPr>
            <p:spPr>
              <a:xfrm>
                <a:off x="24248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8"/>
              <p:cNvSpPr/>
              <p:nvPr/>
            </p:nvSpPr>
            <p:spPr>
              <a:xfrm>
                <a:off x="27357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8"/>
              <p:cNvSpPr/>
              <p:nvPr/>
            </p:nvSpPr>
            <p:spPr>
              <a:xfrm>
                <a:off x="30465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8"/>
              <p:cNvSpPr/>
              <p:nvPr/>
            </p:nvSpPr>
            <p:spPr>
              <a:xfrm>
                <a:off x="33574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8"/>
              <p:cNvSpPr/>
              <p:nvPr/>
            </p:nvSpPr>
            <p:spPr>
              <a:xfrm>
                <a:off x="36683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8"/>
              <p:cNvSpPr/>
              <p:nvPr/>
            </p:nvSpPr>
            <p:spPr>
              <a:xfrm>
                <a:off x="39792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8"/>
              <p:cNvSpPr/>
              <p:nvPr/>
            </p:nvSpPr>
            <p:spPr>
              <a:xfrm>
                <a:off x="42900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8"/>
              <p:cNvSpPr/>
              <p:nvPr/>
            </p:nvSpPr>
            <p:spPr>
              <a:xfrm>
                <a:off x="46009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8"/>
              <p:cNvSpPr/>
              <p:nvPr/>
            </p:nvSpPr>
            <p:spPr>
              <a:xfrm>
                <a:off x="49118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8"/>
              <p:cNvSpPr/>
              <p:nvPr/>
            </p:nvSpPr>
            <p:spPr>
              <a:xfrm>
                <a:off x="52227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8"/>
              <p:cNvSpPr/>
              <p:nvPr/>
            </p:nvSpPr>
            <p:spPr>
              <a:xfrm>
                <a:off x="55335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8"/>
              <p:cNvSpPr/>
              <p:nvPr/>
            </p:nvSpPr>
            <p:spPr>
              <a:xfrm>
                <a:off x="58444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8"/>
              <p:cNvSpPr/>
              <p:nvPr/>
            </p:nvSpPr>
            <p:spPr>
              <a:xfrm>
                <a:off x="61553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8"/>
              <p:cNvSpPr/>
              <p:nvPr/>
            </p:nvSpPr>
            <p:spPr>
              <a:xfrm>
                <a:off x="64662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8"/>
              <p:cNvSpPr/>
              <p:nvPr/>
            </p:nvSpPr>
            <p:spPr>
              <a:xfrm>
                <a:off x="67770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8"/>
              <p:cNvSpPr/>
              <p:nvPr/>
            </p:nvSpPr>
            <p:spPr>
              <a:xfrm>
                <a:off x="70879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73988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77097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0205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3314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6423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8"/>
              <p:cNvSpPr/>
              <p:nvPr/>
            </p:nvSpPr>
            <p:spPr>
              <a:xfrm>
                <a:off x="89532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4" name="Google Shape;384;p8"/>
          <p:cNvSpPr/>
          <p:nvPr/>
        </p:nvSpPr>
        <p:spPr>
          <a:xfrm>
            <a:off x="405600" y="233400"/>
            <a:ext cx="8332800" cy="4676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" name="Google Shape;446;p11"/>
          <p:cNvGrpSpPr/>
          <p:nvPr/>
        </p:nvGrpSpPr>
        <p:grpSpPr>
          <a:xfrm>
            <a:off x="-72300" y="-143665"/>
            <a:ext cx="9288600" cy="5351700"/>
            <a:chOff x="-72300" y="-28250"/>
            <a:chExt cx="9288600" cy="5351700"/>
          </a:xfrm>
        </p:grpSpPr>
        <p:grpSp>
          <p:nvGrpSpPr>
            <p:cNvPr id="447" name="Google Shape;447;p11"/>
            <p:cNvGrpSpPr/>
            <p:nvPr/>
          </p:nvGrpSpPr>
          <p:grpSpPr>
            <a:xfrm>
              <a:off x="-72300" y="278825"/>
              <a:ext cx="9288600" cy="4823400"/>
              <a:chOff x="-72300" y="278825"/>
              <a:chExt cx="9288600" cy="4823400"/>
            </a:xfrm>
          </p:grpSpPr>
          <p:sp>
            <p:nvSpPr>
              <p:cNvPr id="448" name="Google Shape;448;p11"/>
              <p:cNvSpPr/>
              <p:nvPr/>
            </p:nvSpPr>
            <p:spPr>
              <a:xfrm>
                <a:off x="-72300" y="2788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11"/>
              <p:cNvSpPr/>
              <p:nvPr/>
            </p:nvSpPr>
            <p:spPr>
              <a:xfrm>
                <a:off x="-72300" y="5991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11"/>
              <p:cNvSpPr/>
              <p:nvPr/>
            </p:nvSpPr>
            <p:spPr>
              <a:xfrm>
                <a:off x="-72300" y="9194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1"/>
              <p:cNvSpPr/>
              <p:nvPr/>
            </p:nvSpPr>
            <p:spPr>
              <a:xfrm>
                <a:off x="-72300" y="12397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1"/>
              <p:cNvSpPr/>
              <p:nvPr/>
            </p:nvSpPr>
            <p:spPr>
              <a:xfrm>
                <a:off x="-72300" y="15600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11"/>
              <p:cNvSpPr/>
              <p:nvPr/>
            </p:nvSpPr>
            <p:spPr>
              <a:xfrm>
                <a:off x="-72300" y="18803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1"/>
              <p:cNvSpPr/>
              <p:nvPr/>
            </p:nvSpPr>
            <p:spPr>
              <a:xfrm>
                <a:off x="-72300" y="22006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11"/>
              <p:cNvSpPr/>
              <p:nvPr/>
            </p:nvSpPr>
            <p:spPr>
              <a:xfrm>
                <a:off x="-72300" y="25209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1"/>
              <p:cNvSpPr/>
              <p:nvPr/>
            </p:nvSpPr>
            <p:spPr>
              <a:xfrm>
                <a:off x="-72300" y="28412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1"/>
              <p:cNvSpPr/>
              <p:nvPr/>
            </p:nvSpPr>
            <p:spPr>
              <a:xfrm>
                <a:off x="-72300" y="31615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1"/>
              <p:cNvSpPr/>
              <p:nvPr/>
            </p:nvSpPr>
            <p:spPr>
              <a:xfrm>
                <a:off x="-72300" y="34818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1"/>
              <p:cNvSpPr/>
              <p:nvPr/>
            </p:nvSpPr>
            <p:spPr>
              <a:xfrm>
                <a:off x="-72300" y="38021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1"/>
              <p:cNvSpPr/>
              <p:nvPr/>
            </p:nvSpPr>
            <p:spPr>
              <a:xfrm>
                <a:off x="-72300" y="41224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1"/>
              <p:cNvSpPr/>
              <p:nvPr/>
            </p:nvSpPr>
            <p:spPr>
              <a:xfrm>
                <a:off x="-72300" y="44427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1"/>
              <p:cNvSpPr/>
              <p:nvPr/>
            </p:nvSpPr>
            <p:spPr>
              <a:xfrm>
                <a:off x="-72300" y="47630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1"/>
              <p:cNvSpPr/>
              <p:nvPr/>
            </p:nvSpPr>
            <p:spPr>
              <a:xfrm>
                <a:off x="-72300" y="50833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4" name="Google Shape;464;p11"/>
            <p:cNvGrpSpPr/>
            <p:nvPr/>
          </p:nvGrpSpPr>
          <p:grpSpPr>
            <a:xfrm>
              <a:off x="248700" y="-28250"/>
              <a:ext cx="8723400" cy="5351700"/>
              <a:chOff x="248700" y="-28250"/>
              <a:chExt cx="8723400" cy="5351700"/>
            </a:xfrm>
          </p:grpSpPr>
          <p:sp>
            <p:nvSpPr>
              <p:cNvPr id="465" name="Google Shape;465;p11"/>
              <p:cNvSpPr/>
              <p:nvPr/>
            </p:nvSpPr>
            <p:spPr>
              <a:xfrm>
                <a:off x="2487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1"/>
              <p:cNvSpPr/>
              <p:nvPr/>
            </p:nvSpPr>
            <p:spPr>
              <a:xfrm>
                <a:off x="5595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11"/>
              <p:cNvSpPr/>
              <p:nvPr/>
            </p:nvSpPr>
            <p:spPr>
              <a:xfrm>
                <a:off x="8704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1"/>
              <p:cNvSpPr/>
              <p:nvPr/>
            </p:nvSpPr>
            <p:spPr>
              <a:xfrm>
                <a:off x="11813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11"/>
              <p:cNvSpPr/>
              <p:nvPr/>
            </p:nvSpPr>
            <p:spPr>
              <a:xfrm>
                <a:off x="14922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11"/>
              <p:cNvSpPr/>
              <p:nvPr/>
            </p:nvSpPr>
            <p:spPr>
              <a:xfrm>
                <a:off x="18030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11"/>
              <p:cNvSpPr/>
              <p:nvPr/>
            </p:nvSpPr>
            <p:spPr>
              <a:xfrm>
                <a:off x="21139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11"/>
              <p:cNvSpPr/>
              <p:nvPr/>
            </p:nvSpPr>
            <p:spPr>
              <a:xfrm>
                <a:off x="24248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11"/>
              <p:cNvSpPr/>
              <p:nvPr/>
            </p:nvSpPr>
            <p:spPr>
              <a:xfrm>
                <a:off x="27357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1"/>
              <p:cNvSpPr/>
              <p:nvPr/>
            </p:nvSpPr>
            <p:spPr>
              <a:xfrm>
                <a:off x="30465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1"/>
              <p:cNvSpPr/>
              <p:nvPr/>
            </p:nvSpPr>
            <p:spPr>
              <a:xfrm>
                <a:off x="33574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1"/>
              <p:cNvSpPr/>
              <p:nvPr/>
            </p:nvSpPr>
            <p:spPr>
              <a:xfrm>
                <a:off x="36683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1"/>
              <p:cNvSpPr/>
              <p:nvPr/>
            </p:nvSpPr>
            <p:spPr>
              <a:xfrm>
                <a:off x="39792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11"/>
              <p:cNvSpPr/>
              <p:nvPr/>
            </p:nvSpPr>
            <p:spPr>
              <a:xfrm>
                <a:off x="42900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11"/>
              <p:cNvSpPr/>
              <p:nvPr/>
            </p:nvSpPr>
            <p:spPr>
              <a:xfrm>
                <a:off x="46009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1"/>
              <p:cNvSpPr/>
              <p:nvPr/>
            </p:nvSpPr>
            <p:spPr>
              <a:xfrm>
                <a:off x="49118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11"/>
              <p:cNvSpPr/>
              <p:nvPr/>
            </p:nvSpPr>
            <p:spPr>
              <a:xfrm>
                <a:off x="52227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11"/>
              <p:cNvSpPr/>
              <p:nvPr/>
            </p:nvSpPr>
            <p:spPr>
              <a:xfrm>
                <a:off x="55335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11"/>
              <p:cNvSpPr/>
              <p:nvPr/>
            </p:nvSpPr>
            <p:spPr>
              <a:xfrm>
                <a:off x="58444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11"/>
              <p:cNvSpPr/>
              <p:nvPr/>
            </p:nvSpPr>
            <p:spPr>
              <a:xfrm>
                <a:off x="61553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11"/>
              <p:cNvSpPr/>
              <p:nvPr/>
            </p:nvSpPr>
            <p:spPr>
              <a:xfrm>
                <a:off x="64662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11"/>
              <p:cNvSpPr/>
              <p:nvPr/>
            </p:nvSpPr>
            <p:spPr>
              <a:xfrm>
                <a:off x="67770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11"/>
              <p:cNvSpPr/>
              <p:nvPr/>
            </p:nvSpPr>
            <p:spPr>
              <a:xfrm>
                <a:off x="70879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11"/>
              <p:cNvSpPr/>
              <p:nvPr/>
            </p:nvSpPr>
            <p:spPr>
              <a:xfrm>
                <a:off x="73988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11"/>
              <p:cNvSpPr/>
              <p:nvPr/>
            </p:nvSpPr>
            <p:spPr>
              <a:xfrm>
                <a:off x="77097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11"/>
              <p:cNvSpPr/>
              <p:nvPr/>
            </p:nvSpPr>
            <p:spPr>
              <a:xfrm>
                <a:off x="80205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11"/>
              <p:cNvSpPr/>
              <p:nvPr/>
            </p:nvSpPr>
            <p:spPr>
              <a:xfrm>
                <a:off x="83314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11"/>
              <p:cNvSpPr/>
              <p:nvPr/>
            </p:nvSpPr>
            <p:spPr>
              <a:xfrm>
                <a:off x="86423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11"/>
              <p:cNvSpPr/>
              <p:nvPr/>
            </p:nvSpPr>
            <p:spPr>
              <a:xfrm>
                <a:off x="89532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94" name="Google Shape;494;p11"/>
          <p:cNvSpPr/>
          <p:nvPr/>
        </p:nvSpPr>
        <p:spPr>
          <a:xfrm>
            <a:off x="405600" y="233400"/>
            <a:ext cx="8332800" cy="4676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6" name="Google Shape;496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2" name="Google Shape;612;p15"/>
          <p:cNvGrpSpPr/>
          <p:nvPr/>
        </p:nvGrpSpPr>
        <p:grpSpPr>
          <a:xfrm>
            <a:off x="-72300" y="-143665"/>
            <a:ext cx="9288600" cy="5351700"/>
            <a:chOff x="-72300" y="-28250"/>
            <a:chExt cx="9288600" cy="5351700"/>
          </a:xfrm>
        </p:grpSpPr>
        <p:grpSp>
          <p:nvGrpSpPr>
            <p:cNvPr id="613" name="Google Shape;613;p15"/>
            <p:cNvGrpSpPr/>
            <p:nvPr/>
          </p:nvGrpSpPr>
          <p:grpSpPr>
            <a:xfrm>
              <a:off x="-72300" y="278825"/>
              <a:ext cx="9288600" cy="4823400"/>
              <a:chOff x="-72300" y="278825"/>
              <a:chExt cx="9288600" cy="4823400"/>
            </a:xfrm>
          </p:grpSpPr>
          <p:sp>
            <p:nvSpPr>
              <p:cNvPr id="614" name="Google Shape;614;p15"/>
              <p:cNvSpPr/>
              <p:nvPr/>
            </p:nvSpPr>
            <p:spPr>
              <a:xfrm>
                <a:off x="-72300" y="2788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5"/>
              <p:cNvSpPr/>
              <p:nvPr/>
            </p:nvSpPr>
            <p:spPr>
              <a:xfrm>
                <a:off x="-72300" y="5991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5"/>
              <p:cNvSpPr/>
              <p:nvPr/>
            </p:nvSpPr>
            <p:spPr>
              <a:xfrm>
                <a:off x="-72300" y="9194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5"/>
              <p:cNvSpPr/>
              <p:nvPr/>
            </p:nvSpPr>
            <p:spPr>
              <a:xfrm>
                <a:off x="-72300" y="12397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5"/>
              <p:cNvSpPr/>
              <p:nvPr/>
            </p:nvSpPr>
            <p:spPr>
              <a:xfrm>
                <a:off x="-72300" y="15600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5"/>
              <p:cNvSpPr/>
              <p:nvPr/>
            </p:nvSpPr>
            <p:spPr>
              <a:xfrm>
                <a:off x="-72300" y="18803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5"/>
              <p:cNvSpPr/>
              <p:nvPr/>
            </p:nvSpPr>
            <p:spPr>
              <a:xfrm>
                <a:off x="-72300" y="22006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5"/>
              <p:cNvSpPr/>
              <p:nvPr/>
            </p:nvSpPr>
            <p:spPr>
              <a:xfrm>
                <a:off x="-72300" y="25209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15"/>
              <p:cNvSpPr/>
              <p:nvPr/>
            </p:nvSpPr>
            <p:spPr>
              <a:xfrm>
                <a:off x="-72300" y="28412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5"/>
              <p:cNvSpPr/>
              <p:nvPr/>
            </p:nvSpPr>
            <p:spPr>
              <a:xfrm>
                <a:off x="-72300" y="31615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15"/>
              <p:cNvSpPr/>
              <p:nvPr/>
            </p:nvSpPr>
            <p:spPr>
              <a:xfrm>
                <a:off x="-72300" y="34818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15"/>
              <p:cNvSpPr/>
              <p:nvPr/>
            </p:nvSpPr>
            <p:spPr>
              <a:xfrm>
                <a:off x="-72300" y="38021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15"/>
              <p:cNvSpPr/>
              <p:nvPr/>
            </p:nvSpPr>
            <p:spPr>
              <a:xfrm>
                <a:off x="-72300" y="41224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15"/>
              <p:cNvSpPr/>
              <p:nvPr/>
            </p:nvSpPr>
            <p:spPr>
              <a:xfrm>
                <a:off x="-72300" y="44427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>
                <a:off x="-72300" y="47630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>
                <a:off x="-72300" y="5083325"/>
                <a:ext cx="9288600" cy="189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0" name="Google Shape;630;p15"/>
            <p:cNvGrpSpPr/>
            <p:nvPr/>
          </p:nvGrpSpPr>
          <p:grpSpPr>
            <a:xfrm>
              <a:off x="248700" y="-28250"/>
              <a:ext cx="8723400" cy="5351700"/>
              <a:chOff x="248700" y="-28250"/>
              <a:chExt cx="8723400" cy="5351700"/>
            </a:xfrm>
          </p:grpSpPr>
          <p:sp>
            <p:nvSpPr>
              <p:cNvPr id="631" name="Google Shape;631;p15"/>
              <p:cNvSpPr/>
              <p:nvPr/>
            </p:nvSpPr>
            <p:spPr>
              <a:xfrm>
                <a:off x="2487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>
                <a:off x="5595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>
                <a:off x="8704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>
                <a:off x="11813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15"/>
              <p:cNvSpPr/>
              <p:nvPr/>
            </p:nvSpPr>
            <p:spPr>
              <a:xfrm>
                <a:off x="14922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15"/>
              <p:cNvSpPr/>
              <p:nvPr/>
            </p:nvSpPr>
            <p:spPr>
              <a:xfrm>
                <a:off x="18030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5"/>
              <p:cNvSpPr/>
              <p:nvPr/>
            </p:nvSpPr>
            <p:spPr>
              <a:xfrm>
                <a:off x="21139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5"/>
              <p:cNvSpPr/>
              <p:nvPr/>
            </p:nvSpPr>
            <p:spPr>
              <a:xfrm>
                <a:off x="24248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15"/>
              <p:cNvSpPr/>
              <p:nvPr/>
            </p:nvSpPr>
            <p:spPr>
              <a:xfrm>
                <a:off x="27357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15"/>
              <p:cNvSpPr/>
              <p:nvPr/>
            </p:nvSpPr>
            <p:spPr>
              <a:xfrm>
                <a:off x="30465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15"/>
              <p:cNvSpPr/>
              <p:nvPr/>
            </p:nvSpPr>
            <p:spPr>
              <a:xfrm>
                <a:off x="33574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15"/>
              <p:cNvSpPr/>
              <p:nvPr/>
            </p:nvSpPr>
            <p:spPr>
              <a:xfrm>
                <a:off x="36683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15"/>
              <p:cNvSpPr/>
              <p:nvPr/>
            </p:nvSpPr>
            <p:spPr>
              <a:xfrm>
                <a:off x="39792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15"/>
              <p:cNvSpPr/>
              <p:nvPr/>
            </p:nvSpPr>
            <p:spPr>
              <a:xfrm>
                <a:off x="42900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15"/>
              <p:cNvSpPr/>
              <p:nvPr/>
            </p:nvSpPr>
            <p:spPr>
              <a:xfrm>
                <a:off x="46009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15"/>
              <p:cNvSpPr/>
              <p:nvPr/>
            </p:nvSpPr>
            <p:spPr>
              <a:xfrm>
                <a:off x="49118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15"/>
              <p:cNvSpPr/>
              <p:nvPr/>
            </p:nvSpPr>
            <p:spPr>
              <a:xfrm>
                <a:off x="52227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15"/>
              <p:cNvSpPr/>
              <p:nvPr/>
            </p:nvSpPr>
            <p:spPr>
              <a:xfrm>
                <a:off x="55335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15"/>
              <p:cNvSpPr/>
              <p:nvPr/>
            </p:nvSpPr>
            <p:spPr>
              <a:xfrm>
                <a:off x="58444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5"/>
              <p:cNvSpPr/>
              <p:nvPr/>
            </p:nvSpPr>
            <p:spPr>
              <a:xfrm>
                <a:off x="61553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5"/>
              <p:cNvSpPr/>
              <p:nvPr/>
            </p:nvSpPr>
            <p:spPr>
              <a:xfrm>
                <a:off x="64662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5"/>
              <p:cNvSpPr/>
              <p:nvPr/>
            </p:nvSpPr>
            <p:spPr>
              <a:xfrm>
                <a:off x="67770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5"/>
              <p:cNvSpPr/>
              <p:nvPr/>
            </p:nvSpPr>
            <p:spPr>
              <a:xfrm>
                <a:off x="70879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5"/>
              <p:cNvSpPr/>
              <p:nvPr/>
            </p:nvSpPr>
            <p:spPr>
              <a:xfrm>
                <a:off x="73988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5"/>
              <p:cNvSpPr/>
              <p:nvPr/>
            </p:nvSpPr>
            <p:spPr>
              <a:xfrm>
                <a:off x="77097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5"/>
              <p:cNvSpPr/>
              <p:nvPr/>
            </p:nvSpPr>
            <p:spPr>
              <a:xfrm>
                <a:off x="802057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5"/>
              <p:cNvSpPr/>
              <p:nvPr/>
            </p:nvSpPr>
            <p:spPr>
              <a:xfrm>
                <a:off x="833145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15"/>
              <p:cNvSpPr/>
              <p:nvPr/>
            </p:nvSpPr>
            <p:spPr>
              <a:xfrm>
                <a:off x="8642325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5"/>
              <p:cNvSpPr/>
              <p:nvPr/>
            </p:nvSpPr>
            <p:spPr>
              <a:xfrm>
                <a:off x="8953200" y="-28250"/>
                <a:ext cx="18900" cy="5351700"/>
              </a:xfrm>
              <a:prstGeom prst="rect">
                <a:avLst/>
              </a:prstGeom>
              <a:solidFill>
                <a:srgbClr val="1A2233">
                  <a:alpha val="1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60" name="Google Shape;660;p15"/>
          <p:cNvSpPr/>
          <p:nvPr/>
        </p:nvSpPr>
        <p:spPr>
          <a:xfrm>
            <a:off x="405600" y="233400"/>
            <a:ext cx="8332800" cy="4676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662" name="Google Shape;662;p1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233069" y="3556685"/>
            <a:ext cx="387075" cy="480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15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3602685">
            <a:off x="2836528" y="4460485"/>
            <a:ext cx="257182" cy="301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1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69726" y="2732151"/>
            <a:ext cx="485031" cy="45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1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240319" y="4558781"/>
            <a:ext cx="255074" cy="259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15"/>
          <p:cNvPicPr preferRelativeResize="0"/>
          <p:nvPr/>
        </p:nvPicPr>
        <p:blipFill>
          <a:blip r:embed="rId6"/>
          <a:stretch>
            <a:fillRect/>
          </a:stretch>
        </p:blipFill>
        <p:spPr>
          <a:xfrm flipH="1">
            <a:off x="2512331" y="4647652"/>
            <a:ext cx="120800" cy="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1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7043470" y="4818069"/>
            <a:ext cx="120800" cy="146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15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3325273">
            <a:off x="7395065" y="380770"/>
            <a:ext cx="255075" cy="308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15"/>
          <p:cNvPicPr preferRelativeResize="0"/>
          <p:nvPr/>
        </p:nvPicPr>
        <p:blipFill>
          <a:blip r:embed="rId8"/>
          <a:stretch>
            <a:fillRect/>
          </a:stretch>
        </p:blipFill>
        <p:spPr>
          <a:xfrm rot="-3330207">
            <a:off x="8463373" y="2207656"/>
            <a:ext cx="120800" cy="159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1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870045" y="461957"/>
            <a:ext cx="120800" cy="146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lita One"/>
              <a:buNone/>
              <a:defRPr sz="35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tamaran"/>
              <a:buChar char="●"/>
              <a:defRPr sz="11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2984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tamaran"/>
              <a:buChar char="○"/>
              <a:defRPr sz="11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2984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tamaran"/>
              <a:buChar char="■"/>
              <a:defRPr sz="11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2984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tamaran"/>
              <a:buChar char="●"/>
              <a:defRPr sz="11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2984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tamaran"/>
              <a:buChar char="○"/>
              <a:defRPr sz="11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2984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tamaran"/>
              <a:buChar char="■"/>
              <a:defRPr sz="11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2984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tamaran"/>
              <a:buChar char="●"/>
              <a:defRPr sz="11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2984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tamaran"/>
              <a:buChar char="○"/>
              <a:defRPr sz="11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29845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Catamaran"/>
              <a:buChar char="■"/>
              <a:defRPr sz="11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25"/>
          <p:cNvSpPr txBox="1">
            <a:spLocks noGrp="1"/>
          </p:cNvSpPr>
          <p:nvPr>
            <p:ph type="ctrTitle"/>
          </p:nvPr>
        </p:nvSpPr>
        <p:spPr>
          <a:xfrm>
            <a:off x="2107075" y="1380675"/>
            <a:ext cx="4819998" cy="237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Berlin Sans FB Demi" panose="020E0802020502020306" charset="0"/>
                <a:cs typeface="Berlin Sans FB Demi" panose="020E0802020502020306" charset="0"/>
              </a:rPr>
              <a:t>Matematik Tahun 6</a:t>
            </a:r>
            <a:br>
              <a:rPr lang="en-US" dirty="0">
                <a:latin typeface="Berlin Sans FB Demi" panose="020E0802020502020306" charset="0"/>
                <a:cs typeface="Berlin Sans FB Demi" panose="020E0802020502020306" charset="0"/>
              </a:rPr>
            </a:br>
            <a:r>
              <a:rPr lang="en-US" dirty="0">
                <a:latin typeface="Berlin Sans FB Demi" panose="020E0802020502020306" charset="0"/>
                <a:cs typeface="Berlin Sans FB Demi" panose="020E0802020502020306" charset="0"/>
              </a:rPr>
              <a:t>Wang</a:t>
            </a:r>
            <a:endParaRPr dirty="0">
              <a:solidFill>
                <a:schemeClr val="lt2"/>
              </a:solidFill>
              <a:latin typeface="Berlin Sans FB Demi" panose="020E0802020502020306" charset="0"/>
              <a:cs typeface="Berlin Sans FB Demi" panose="020E0802020502020306" charset="0"/>
            </a:endParaRPr>
          </a:p>
        </p:txBody>
      </p:sp>
      <p:pic>
        <p:nvPicPr>
          <p:cNvPr id="1049" name="Google Shape;1049;p2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198694" y="625543"/>
            <a:ext cx="255074" cy="259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2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939065" y="1693150"/>
            <a:ext cx="257182" cy="301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25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-886744">
            <a:off x="558500" y="563774"/>
            <a:ext cx="1410849" cy="173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25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712773">
            <a:off x="7249666" y="356763"/>
            <a:ext cx="1152060" cy="163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2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794248" y="2637951"/>
            <a:ext cx="1692197" cy="2104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2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6582047" y="2637949"/>
            <a:ext cx="2277902" cy="210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25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5160208" y="462233"/>
            <a:ext cx="531405" cy="585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25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640056" y="1994600"/>
            <a:ext cx="387075" cy="4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25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3498013" y="4166549"/>
            <a:ext cx="2072475" cy="52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31"/>
          <p:cNvSpPr/>
          <p:nvPr/>
        </p:nvSpPr>
        <p:spPr>
          <a:xfrm>
            <a:off x="848400" y="1252900"/>
            <a:ext cx="7447200" cy="324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Berlin Sans FB Demi" panose="020E0802020502020306" charset="0"/>
                <a:cs typeface="Berlin Sans FB Demi" panose="020E0802020502020306" charset="0"/>
              </a:rPr>
              <a:t>Untung</a:t>
            </a:r>
          </a:p>
        </p:txBody>
      </p:sp>
      <p:pic>
        <p:nvPicPr>
          <p:cNvPr id="1167" name="Google Shape;1167;p3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02633" y="438421"/>
            <a:ext cx="531405" cy="585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3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908531" y="661375"/>
            <a:ext cx="387075" cy="4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p31"/>
          <p:cNvPicPr preferRelativeResize="0"/>
          <p:nvPr/>
        </p:nvPicPr>
        <p:blipFill>
          <a:blip r:embed="rId5"/>
          <a:stretch>
            <a:fillRect/>
          </a:stretch>
        </p:blipFill>
        <p:spPr>
          <a:xfrm flipH="1">
            <a:off x="1524893" y="840017"/>
            <a:ext cx="120800" cy="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31"/>
          <p:cNvPicPr preferRelativeResize="0"/>
          <p:nvPr/>
        </p:nvPicPr>
        <p:blipFill>
          <a:blip r:embed="rId5"/>
          <a:stretch>
            <a:fillRect/>
          </a:stretch>
        </p:blipFill>
        <p:spPr>
          <a:xfrm flipH="1">
            <a:off x="7127068" y="918292"/>
            <a:ext cx="120800" cy="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rcRect l="33724" t="23148" r="33854" b="35880"/>
          <a:stretch>
            <a:fillRect/>
          </a:stretch>
        </p:blipFill>
        <p:spPr>
          <a:xfrm>
            <a:off x="2600325" y="1252855"/>
            <a:ext cx="4126230" cy="31235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25"/>
          <p:cNvSpPr txBox="1">
            <a:spLocks noGrp="1"/>
          </p:cNvSpPr>
          <p:nvPr>
            <p:ph type="ctrTitle"/>
          </p:nvPr>
        </p:nvSpPr>
        <p:spPr>
          <a:xfrm>
            <a:off x="2383155" y="1692910"/>
            <a:ext cx="4667250" cy="13595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accent5">
                    <a:lumMod val="25000"/>
                  </a:schemeClr>
                </a:solidFill>
                <a:latin typeface="Berlin Sans FB Demi" panose="020E0802020502020306" charset="0"/>
                <a:cs typeface="Berlin Sans FB Demi" panose="020E0802020502020306" charset="0"/>
                <a:sym typeface="+mn-ea"/>
              </a:rPr>
              <a:t>Kenali Diskaun, Rebat dan Baucar</a:t>
            </a:r>
            <a:endParaRPr lang="en-US" sz="3600" dirty="0">
              <a:solidFill>
                <a:schemeClr val="lt2"/>
              </a:solidFill>
              <a:latin typeface="Berlin Sans FB Demi" panose="020E0802020502020306" charset="0"/>
              <a:cs typeface="Berlin Sans FB Demi" panose="020E0802020502020306" charset="0"/>
            </a:endParaRPr>
          </a:p>
        </p:txBody>
      </p:sp>
      <p:pic>
        <p:nvPicPr>
          <p:cNvPr id="1049" name="Google Shape;1049;p2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198694" y="625543"/>
            <a:ext cx="255074" cy="259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2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939065" y="1693150"/>
            <a:ext cx="257182" cy="301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25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-886744">
            <a:off x="558500" y="563774"/>
            <a:ext cx="1410849" cy="173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25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712773">
            <a:off x="7249666" y="356763"/>
            <a:ext cx="1152060" cy="163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2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794248" y="2637951"/>
            <a:ext cx="1692197" cy="2104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2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6582047" y="2637949"/>
            <a:ext cx="2277902" cy="210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25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5160208" y="462233"/>
            <a:ext cx="531405" cy="585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25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640056" y="1994600"/>
            <a:ext cx="387075" cy="4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25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3498013" y="4166549"/>
            <a:ext cx="2072475" cy="52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3" name="Google Shape;2163;p40"/>
          <p:cNvSpPr/>
          <p:nvPr/>
        </p:nvSpPr>
        <p:spPr>
          <a:xfrm>
            <a:off x="1155614" y="1342768"/>
            <a:ext cx="1184400" cy="1184400"/>
          </a:xfrm>
          <a:prstGeom prst="ellipse">
            <a:avLst/>
          </a:prstGeom>
          <a:solidFill>
            <a:schemeClr val="accent5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72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2168" name="Google Shape;2168;p40"/>
          <p:cNvSpPr txBox="1"/>
          <p:nvPr/>
        </p:nvSpPr>
        <p:spPr>
          <a:xfrm>
            <a:off x="1085614" y="1693203"/>
            <a:ext cx="1324400" cy="4848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3335" b="0" i="0" u="none" strike="noStrike" cap="none">
                <a:solidFill>
                  <a:schemeClr val="lt1"/>
                </a:solidFill>
                <a:latin typeface="Alfa Slab One" panose="00000500000000000000"/>
                <a:ea typeface="Alfa Slab One" panose="00000500000000000000"/>
                <a:cs typeface="Alfa Slab One" panose="00000500000000000000"/>
                <a:sym typeface="Alfa Slab One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latin typeface="Arial Rounded MT Bold" panose="020F0704030504030204" charset="0"/>
                <a:cs typeface="Arial Rounded MT Bold" panose="020F0704030504030204" charset="0"/>
              </a:rPr>
              <a:t>0</a:t>
            </a:r>
            <a:r>
              <a:rPr lang="en-US" altLang="en-GB" sz="4000">
                <a:latin typeface="Arial Rounded MT Bold" panose="020F0704030504030204" charset="0"/>
                <a:cs typeface="Arial Rounded MT Bold" panose="020F0704030504030204" charset="0"/>
              </a:rPr>
              <a:t>2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31"/>
          <p:cNvSpPr/>
          <p:nvPr/>
        </p:nvSpPr>
        <p:spPr>
          <a:xfrm>
            <a:off x="848400" y="1252900"/>
            <a:ext cx="7447200" cy="324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Berlin Sans FB Demi" panose="020E0802020502020306" charset="0"/>
                <a:cs typeface="Berlin Sans FB Demi" panose="020E0802020502020306" charset="0"/>
              </a:rPr>
              <a:t>Diskaun</a:t>
            </a:r>
          </a:p>
        </p:txBody>
      </p:sp>
      <p:pic>
        <p:nvPicPr>
          <p:cNvPr id="1167" name="Google Shape;1167;p3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02633" y="438421"/>
            <a:ext cx="531405" cy="585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3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908531" y="661375"/>
            <a:ext cx="387075" cy="4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p31"/>
          <p:cNvPicPr preferRelativeResize="0"/>
          <p:nvPr/>
        </p:nvPicPr>
        <p:blipFill>
          <a:blip r:embed="rId5"/>
          <a:stretch>
            <a:fillRect/>
          </a:stretch>
        </p:blipFill>
        <p:spPr>
          <a:xfrm flipH="1">
            <a:off x="1524893" y="840017"/>
            <a:ext cx="120800" cy="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31"/>
          <p:cNvPicPr preferRelativeResize="0"/>
          <p:nvPr/>
        </p:nvPicPr>
        <p:blipFill>
          <a:blip r:embed="rId5"/>
          <a:stretch>
            <a:fillRect/>
          </a:stretch>
        </p:blipFill>
        <p:spPr>
          <a:xfrm flipH="1">
            <a:off x="7127068" y="918292"/>
            <a:ext cx="120800" cy="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rcRect l="32412" t="25265" r="32743" b="18226"/>
          <a:stretch>
            <a:fillRect/>
          </a:stretch>
        </p:blipFill>
        <p:spPr>
          <a:xfrm>
            <a:off x="2847975" y="1252855"/>
            <a:ext cx="3448685" cy="31464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31"/>
          <p:cNvSpPr/>
          <p:nvPr/>
        </p:nvSpPr>
        <p:spPr>
          <a:xfrm>
            <a:off x="848400" y="1252900"/>
            <a:ext cx="7447200" cy="324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Berlin Sans FB Demi" panose="020E0802020502020306" charset="0"/>
                <a:cs typeface="Berlin Sans FB Demi" panose="020E0802020502020306" charset="0"/>
              </a:rPr>
              <a:t>Rebat</a:t>
            </a:r>
          </a:p>
        </p:txBody>
      </p:sp>
      <p:pic>
        <p:nvPicPr>
          <p:cNvPr id="1167" name="Google Shape;1167;p3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02633" y="438421"/>
            <a:ext cx="531405" cy="585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3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908531" y="661375"/>
            <a:ext cx="387075" cy="4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p31"/>
          <p:cNvPicPr preferRelativeResize="0"/>
          <p:nvPr/>
        </p:nvPicPr>
        <p:blipFill>
          <a:blip r:embed="rId5"/>
          <a:stretch>
            <a:fillRect/>
          </a:stretch>
        </p:blipFill>
        <p:spPr>
          <a:xfrm flipH="1">
            <a:off x="1524893" y="840017"/>
            <a:ext cx="120800" cy="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31"/>
          <p:cNvPicPr preferRelativeResize="0"/>
          <p:nvPr/>
        </p:nvPicPr>
        <p:blipFill>
          <a:blip r:embed="rId5"/>
          <a:stretch>
            <a:fillRect/>
          </a:stretch>
        </p:blipFill>
        <p:spPr>
          <a:xfrm flipH="1">
            <a:off x="7127068" y="918292"/>
            <a:ext cx="120800" cy="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rcRect l="33205" t="18462" r="33351" b="10257"/>
          <a:stretch>
            <a:fillRect/>
          </a:stretch>
        </p:blipFill>
        <p:spPr>
          <a:xfrm>
            <a:off x="3319145" y="1211580"/>
            <a:ext cx="2771140" cy="33223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31"/>
          <p:cNvSpPr/>
          <p:nvPr/>
        </p:nvSpPr>
        <p:spPr>
          <a:xfrm>
            <a:off x="848400" y="1252900"/>
            <a:ext cx="7447200" cy="324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Berlin Sans FB Demi" panose="020E0802020502020306" charset="0"/>
                <a:cs typeface="Berlin Sans FB Demi" panose="020E0802020502020306" charset="0"/>
              </a:rPr>
              <a:t>Baucar</a:t>
            </a:r>
          </a:p>
        </p:txBody>
      </p:sp>
      <p:pic>
        <p:nvPicPr>
          <p:cNvPr id="1167" name="Google Shape;1167;p3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02633" y="438421"/>
            <a:ext cx="531405" cy="585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3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908531" y="661375"/>
            <a:ext cx="387075" cy="4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p31"/>
          <p:cNvPicPr preferRelativeResize="0"/>
          <p:nvPr/>
        </p:nvPicPr>
        <p:blipFill>
          <a:blip r:embed="rId5"/>
          <a:stretch>
            <a:fillRect/>
          </a:stretch>
        </p:blipFill>
        <p:spPr>
          <a:xfrm flipH="1">
            <a:off x="1524893" y="840017"/>
            <a:ext cx="120800" cy="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31"/>
          <p:cNvPicPr preferRelativeResize="0"/>
          <p:nvPr/>
        </p:nvPicPr>
        <p:blipFill>
          <a:blip r:embed="rId5"/>
          <a:stretch>
            <a:fillRect/>
          </a:stretch>
        </p:blipFill>
        <p:spPr>
          <a:xfrm flipH="1">
            <a:off x="7127068" y="918292"/>
            <a:ext cx="120800" cy="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rcRect l="32776" t="17640" r="33445" b="17640"/>
          <a:stretch>
            <a:fillRect/>
          </a:stretch>
        </p:blipFill>
        <p:spPr>
          <a:xfrm>
            <a:off x="2924810" y="1252855"/>
            <a:ext cx="3038475" cy="32746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25"/>
          <p:cNvSpPr txBox="1">
            <a:spLocks noGrp="1"/>
          </p:cNvSpPr>
          <p:nvPr>
            <p:ph type="ctrTitle"/>
          </p:nvPr>
        </p:nvSpPr>
        <p:spPr>
          <a:xfrm>
            <a:off x="2339975" y="1732915"/>
            <a:ext cx="4667250" cy="17487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accent5">
                    <a:lumMod val="25000"/>
                  </a:schemeClr>
                </a:solidFill>
                <a:latin typeface="Berlin Sans FB Demi" panose="020E0802020502020306" charset="0"/>
                <a:cs typeface="Berlin Sans FB Demi" panose="020E0802020502020306" charset="0"/>
                <a:sym typeface="+mn-ea"/>
              </a:rPr>
              <a:t>Kenali Invois, Bil, Resit dan Cukai Perkhidmatan</a:t>
            </a:r>
            <a:endParaRPr lang="en-US" sz="3600" dirty="0">
              <a:solidFill>
                <a:schemeClr val="lt2"/>
              </a:solidFill>
              <a:latin typeface="Berlin Sans FB Demi" panose="020E0802020502020306" charset="0"/>
              <a:cs typeface="Berlin Sans FB Demi" panose="020E0802020502020306" charset="0"/>
            </a:endParaRPr>
          </a:p>
        </p:txBody>
      </p:sp>
      <p:pic>
        <p:nvPicPr>
          <p:cNvPr id="1049" name="Google Shape;1049;p2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198694" y="625543"/>
            <a:ext cx="255074" cy="259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2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939065" y="1693150"/>
            <a:ext cx="257182" cy="301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25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-886744">
            <a:off x="558500" y="563774"/>
            <a:ext cx="1410849" cy="173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25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712773">
            <a:off x="7249666" y="356763"/>
            <a:ext cx="1152060" cy="163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2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794248" y="2637951"/>
            <a:ext cx="1692197" cy="2104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2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6582047" y="2637949"/>
            <a:ext cx="2277902" cy="210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25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5160208" y="462233"/>
            <a:ext cx="531405" cy="585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25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640056" y="1994600"/>
            <a:ext cx="387075" cy="4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25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3498013" y="4166549"/>
            <a:ext cx="2072475" cy="52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3" name="Google Shape;2163;p40"/>
          <p:cNvSpPr/>
          <p:nvPr/>
        </p:nvSpPr>
        <p:spPr>
          <a:xfrm>
            <a:off x="1155614" y="1342768"/>
            <a:ext cx="1184400" cy="1184400"/>
          </a:xfrm>
          <a:prstGeom prst="ellipse">
            <a:avLst/>
          </a:prstGeom>
          <a:solidFill>
            <a:schemeClr val="accent5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72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2168" name="Google Shape;2168;p40"/>
          <p:cNvSpPr txBox="1"/>
          <p:nvPr/>
        </p:nvSpPr>
        <p:spPr>
          <a:xfrm>
            <a:off x="1085614" y="1693203"/>
            <a:ext cx="1324400" cy="4848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3335" b="0" i="0" u="none" strike="noStrike" cap="none">
                <a:solidFill>
                  <a:schemeClr val="lt1"/>
                </a:solidFill>
                <a:latin typeface="Alfa Slab One" panose="00000500000000000000"/>
                <a:ea typeface="Alfa Slab One" panose="00000500000000000000"/>
                <a:cs typeface="Alfa Slab One" panose="00000500000000000000"/>
                <a:sym typeface="Alfa Slab One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latin typeface="Arial Rounded MT Bold" panose="020F0704030504030204" charset="0"/>
                <a:cs typeface="Arial Rounded MT Bold" panose="020F0704030504030204" charset="0"/>
              </a:rPr>
              <a:t>0</a:t>
            </a:r>
            <a:r>
              <a:rPr lang="en-US" altLang="en-GB" sz="4000">
                <a:latin typeface="Arial Rounded MT Bold" panose="020F0704030504030204" charset="0"/>
                <a:cs typeface="Arial Rounded MT Bold" panose="020F0704030504030204" charset="0"/>
              </a:rPr>
              <a:t>3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31"/>
          <p:cNvSpPr/>
          <p:nvPr/>
        </p:nvSpPr>
        <p:spPr>
          <a:xfrm>
            <a:off x="848400" y="1252900"/>
            <a:ext cx="7447200" cy="324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Berlin Sans FB Demi" panose="020E0802020502020306" charset="0"/>
                <a:cs typeface="Berlin Sans FB Demi" panose="020E0802020502020306" charset="0"/>
              </a:rPr>
              <a:t>Invois</a:t>
            </a:r>
          </a:p>
        </p:txBody>
      </p:sp>
      <p:pic>
        <p:nvPicPr>
          <p:cNvPr id="1167" name="Google Shape;1167;p3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02633" y="438421"/>
            <a:ext cx="531405" cy="585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3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908531" y="661375"/>
            <a:ext cx="387075" cy="4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p31"/>
          <p:cNvPicPr preferRelativeResize="0"/>
          <p:nvPr/>
        </p:nvPicPr>
        <p:blipFill>
          <a:blip r:embed="rId5"/>
          <a:stretch>
            <a:fillRect/>
          </a:stretch>
        </p:blipFill>
        <p:spPr>
          <a:xfrm flipH="1">
            <a:off x="1524893" y="840017"/>
            <a:ext cx="120800" cy="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31"/>
          <p:cNvPicPr preferRelativeResize="0"/>
          <p:nvPr/>
        </p:nvPicPr>
        <p:blipFill>
          <a:blip r:embed="rId5"/>
          <a:stretch>
            <a:fillRect/>
          </a:stretch>
        </p:blipFill>
        <p:spPr>
          <a:xfrm flipH="1">
            <a:off x="7127068" y="918292"/>
            <a:ext cx="120800" cy="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rcRect l="33130" t="30819" r="32536" b="16254"/>
          <a:stretch>
            <a:fillRect/>
          </a:stretch>
        </p:blipFill>
        <p:spPr>
          <a:xfrm>
            <a:off x="2977515" y="1377315"/>
            <a:ext cx="3496310" cy="30321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31"/>
          <p:cNvSpPr/>
          <p:nvPr/>
        </p:nvSpPr>
        <p:spPr>
          <a:xfrm>
            <a:off x="848400" y="1252900"/>
            <a:ext cx="7447200" cy="324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Berlin Sans FB Demi" panose="020E0802020502020306" charset="0"/>
                <a:cs typeface="Berlin Sans FB Demi" panose="020E0802020502020306" charset="0"/>
              </a:rPr>
              <a:t>Bil</a:t>
            </a:r>
          </a:p>
        </p:txBody>
      </p:sp>
      <p:pic>
        <p:nvPicPr>
          <p:cNvPr id="1167" name="Google Shape;1167;p3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02633" y="438421"/>
            <a:ext cx="531405" cy="585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3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908531" y="661375"/>
            <a:ext cx="387075" cy="4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p31"/>
          <p:cNvPicPr preferRelativeResize="0"/>
          <p:nvPr/>
        </p:nvPicPr>
        <p:blipFill>
          <a:blip r:embed="rId5"/>
          <a:stretch>
            <a:fillRect/>
          </a:stretch>
        </p:blipFill>
        <p:spPr>
          <a:xfrm flipH="1">
            <a:off x="1524893" y="840017"/>
            <a:ext cx="120800" cy="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31"/>
          <p:cNvPicPr preferRelativeResize="0"/>
          <p:nvPr/>
        </p:nvPicPr>
        <p:blipFill>
          <a:blip r:embed="rId5"/>
          <a:stretch>
            <a:fillRect/>
          </a:stretch>
        </p:blipFill>
        <p:spPr>
          <a:xfrm flipH="1">
            <a:off x="7127068" y="918292"/>
            <a:ext cx="120800" cy="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rcRect l="33785" t="16429" r="32249" b="14560"/>
          <a:stretch>
            <a:fillRect/>
          </a:stretch>
        </p:blipFill>
        <p:spPr>
          <a:xfrm>
            <a:off x="3286125" y="1319530"/>
            <a:ext cx="2733675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31"/>
          <p:cNvSpPr/>
          <p:nvPr/>
        </p:nvSpPr>
        <p:spPr>
          <a:xfrm>
            <a:off x="848400" y="1252900"/>
            <a:ext cx="7447200" cy="324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Berlin Sans FB Demi" panose="020E0802020502020306" charset="0"/>
                <a:cs typeface="Berlin Sans FB Demi" panose="020E0802020502020306" charset="0"/>
              </a:rPr>
              <a:t>Resit dan Cukai Perkhidmatan</a:t>
            </a:r>
          </a:p>
        </p:txBody>
      </p:sp>
      <p:pic>
        <p:nvPicPr>
          <p:cNvPr id="1167" name="Google Shape;1167;p3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02633" y="438421"/>
            <a:ext cx="531405" cy="585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3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908531" y="661375"/>
            <a:ext cx="387075" cy="4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p31"/>
          <p:cNvPicPr preferRelativeResize="0"/>
          <p:nvPr/>
        </p:nvPicPr>
        <p:blipFill>
          <a:blip r:embed="rId5"/>
          <a:stretch>
            <a:fillRect/>
          </a:stretch>
        </p:blipFill>
        <p:spPr>
          <a:xfrm flipH="1">
            <a:off x="1524893" y="840017"/>
            <a:ext cx="120800" cy="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31"/>
          <p:cNvPicPr preferRelativeResize="0"/>
          <p:nvPr/>
        </p:nvPicPr>
        <p:blipFill>
          <a:blip r:embed="rId5"/>
          <a:stretch>
            <a:fillRect/>
          </a:stretch>
        </p:blipFill>
        <p:spPr>
          <a:xfrm flipH="1">
            <a:off x="7127068" y="918292"/>
            <a:ext cx="120800" cy="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rcRect l="32899" t="16188" r="32606" b="13055"/>
          <a:stretch>
            <a:fillRect/>
          </a:stretch>
        </p:blipFill>
        <p:spPr>
          <a:xfrm>
            <a:off x="3011170" y="1252855"/>
            <a:ext cx="2836545" cy="32727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25"/>
          <p:cNvSpPr txBox="1">
            <a:spLocks noGrp="1"/>
          </p:cNvSpPr>
          <p:nvPr>
            <p:ph type="ctrTitle"/>
          </p:nvPr>
        </p:nvSpPr>
        <p:spPr>
          <a:xfrm>
            <a:off x="2383155" y="1875790"/>
            <a:ext cx="4667250" cy="6940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accent5">
                    <a:lumMod val="25000"/>
                  </a:schemeClr>
                </a:solidFill>
                <a:latin typeface="Berlin Sans FB Demi" panose="020E0802020502020306" charset="0"/>
                <a:cs typeface="Berlin Sans FB Demi" panose="020E0802020502020306" charset="0"/>
                <a:sym typeface="+mn-ea"/>
              </a:rPr>
              <a:t>Faedah dan Dividen</a:t>
            </a:r>
            <a:endParaRPr lang="en-US" sz="3600" dirty="0">
              <a:solidFill>
                <a:schemeClr val="lt2"/>
              </a:solidFill>
              <a:latin typeface="Berlin Sans FB Demi" panose="020E0802020502020306" charset="0"/>
              <a:cs typeface="Berlin Sans FB Demi" panose="020E0802020502020306" charset="0"/>
            </a:endParaRPr>
          </a:p>
        </p:txBody>
      </p:sp>
      <p:pic>
        <p:nvPicPr>
          <p:cNvPr id="1049" name="Google Shape;1049;p2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198694" y="625543"/>
            <a:ext cx="255074" cy="259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2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939065" y="1693150"/>
            <a:ext cx="257182" cy="301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25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-886744">
            <a:off x="558500" y="563774"/>
            <a:ext cx="1410849" cy="173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25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712773">
            <a:off x="7249666" y="356763"/>
            <a:ext cx="1152060" cy="163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2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794248" y="2637951"/>
            <a:ext cx="1692197" cy="2104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2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6582047" y="2637949"/>
            <a:ext cx="2277902" cy="210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25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5160208" y="462233"/>
            <a:ext cx="531405" cy="585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25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640056" y="1994600"/>
            <a:ext cx="387075" cy="4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25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3498013" y="4166549"/>
            <a:ext cx="2072475" cy="52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3" name="Google Shape;2163;p40"/>
          <p:cNvSpPr/>
          <p:nvPr/>
        </p:nvSpPr>
        <p:spPr>
          <a:xfrm>
            <a:off x="1155614" y="1342768"/>
            <a:ext cx="1184400" cy="1184400"/>
          </a:xfrm>
          <a:prstGeom prst="ellipse">
            <a:avLst/>
          </a:prstGeom>
          <a:solidFill>
            <a:schemeClr val="accent5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72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2168" name="Google Shape;2168;p40"/>
          <p:cNvSpPr txBox="1"/>
          <p:nvPr/>
        </p:nvSpPr>
        <p:spPr>
          <a:xfrm>
            <a:off x="1085614" y="1693203"/>
            <a:ext cx="1324400" cy="4848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3335" b="0" i="0" u="none" strike="noStrike" cap="none">
                <a:solidFill>
                  <a:schemeClr val="lt1"/>
                </a:solidFill>
                <a:latin typeface="Alfa Slab One" panose="00000500000000000000"/>
                <a:ea typeface="Alfa Slab One" panose="00000500000000000000"/>
                <a:cs typeface="Alfa Slab One" panose="00000500000000000000"/>
                <a:sym typeface="Alfa Slab One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latin typeface="Arial Rounded MT Bold" panose="020F0704030504030204" charset="0"/>
                <a:cs typeface="Arial Rounded MT Bold" panose="020F0704030504030204" charset="0"/>
              </a:rPr>
              <a:t>0</a:t>
            </a:r>
            <a:r>
              <a:rPr lang="en-US" altLang="en-GB" sz="4000">
                <a:latin typeface="Arial Rounded MT Bold" panose="020F0704030504030204" charset="0"/>
                <a:cs typeface="Arial Rounded MT Bold" panose="020F0704030504030204" charset="0"/>
              </a:rPr>
              <a:t>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25"/>
          <p:cNvSpPr txBox="1">
            <a:spLocks noGrp="1"/>
          </p:cNvSpPr>
          <p:nvPr>
            <p:ph type="ctrTitle"/>
          </p:nvPr>
        </p:nvSpPr>
        <p:spPr>
          <a:xfrm>
            <a:off x="1732280" y="412115"/>
            <a:ext cx="6006465" cy="9137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err="1">
                <a:latin typeface="Berlin Sans FB Demi" panose="020E0802020502020306" charset="0"/>
                <a:cs typeface="Berlin Sans FB Demi" panose="020E0802020502020306" charset="0"/>
              </a:rPr>
              <a:t>Objektif</a:t>
            </a:r>
            <a:r>
              <a:rPr lang="en-US" sz="4400" dirty="0">
                <a:latin typeface="Berlin Sans FB Demi" panose="020E0802020502020306" charset="0"/>
                <a:cs typeface="Berlin Sans FB Demi" panose="020E0802020502020306" charset="0"/>
              </a:rPr>
              <a:t> </a:t>
            </a:r>
            <a:r>
              <a:rPr lang="en-US" sz="4400" dirty="0" err="1">
                <a:latin typeface="Berlin Sans FB Demi" panose="020E0802020502020306" charset="0"/>
                <a:cs typeface="Berlin Sans FB Demi" panose="020E0802020502020306" charset="0"/>
              </a:rPr>
              <a:t>Pembelajaran</a:t>
            </a:r>
            <a:endParaRPr lang="en-US" sz="4400" dirty="0">
              <a:solidFill>
                <a:schemeClr val="lt2"/>
              </a:solidFill>
              <a:latin typeface="Berlin Sans FB Demi" panose="020E0802020502020306" charset="0"/>
              <a:cs typeface="Berlin Sans FB Demi" panose="020E0802020502020306" charset="0"/>
            </a:endParaRPr>
          </a:p>
        </p:txBody>
      </p:sp>
      <p:sp>
        <p:nvSpPr>
          <p:cNvPr id="2163" name="Google Shape;2163;p40"/>
          <p:cNvSpPr/>
          <p:nvPr/>
        </p:nvSpPr>
        <p:spPr>
          <a:xfrm>
            <a:off x="967105" y="1490980"/>
            <a:ext cx="993140" cy="96583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76200" cap="flat" cmpd="sng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72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5" name="Google Shape;1048;p25"/>
          <p:cNvSpPr txBox="1">
            <a:spLocks noGrp="1"/>
          </p:cNvSpPr>
          <p:nvPr/>
        </p:nvSpPr>
        <p:spPr>
          <a:xfrm>
            <a:off x="2086710" y="1528762"/>
            <a:ext cx="5767750" cy="8902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lita One"/>
              <a:buNone/>
              <a:defRPr sz="45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lvl="0" algn="l"/>
            <a:r>
              <a:rPr lang="en-US" sz="2400" dirty="0" err="1">
                <a:solidFill>
                  <a:schemeClr val="accent5">
                    <a:lumMod val="25000"/>
                  </a:schemeClr>
                </a:solidFill>
                <a:latin typeface="Berlin Sans FB Demi" panose="020E0802020502020306" charset="0"/>
                <a:cs typeface="Berlin Sans FB Demi" panose="020E0802020502020306" charset="0"/>
              </a:rPr>
              <a:t>Mengenal</a:t>
            </a:r>
            <a:r>
              <a:rPr lang="en-US" sz="2400" dirty="0">
                <a:solidFill>
                  <a:schemeClr val="accent5">
                    <a:lumMod val="25000"/>
                  </a:schemeClr>
                </a:solidFill>
                <a:latin typeface="Berlin Sans FB Demi" panose="020E0802020502020306" charset="0"/>
                <a:cs typeface="Berlin Sans FB Demi" panose="020E0802020502020306" charset="0"/>
              </a:rPr>
              <a:t> </a:t>
            </a:r>
            <a:r>
              <a:rPr lang="en-US" sz="2400" dirty="0" err="1">
                <a:solidFill>
                  <a:schemeClr val="accent5">
                    <a:lumMod val="25000"/>
                  </a:schemeClr>
                </a:solidFill>
                <a:latin typeface="Berlin Sans FB Demi" panose="020E0802020502020306" charset="0"/>
                <a:cs typeface="Berlin Sans FB Demi" panose="020E0802020502020306" charset="0"/>
              </a:rPr>
              <a:t>harga</a:t>
            </a:r>
            <a:r>
              <a:rPr lang="en-US" sz="2400" dirty="0">
                <a:solidFill>
                  <a:schemeClr val="accent5">
                    <a:lumMod val="25000"/>
                  </a:schemeClr>
                </a:solidFill>
                <a:latin typeface="Berlin Sans FB Demi" panose="020E0802020502020306" charset="0"/>
                <a:cs typeface="Berlin Sans FB Demi" panose="020E0802020502020306" charset="0"/>
              </a:rPr>
              <a:t> kos, </a:t>
            </a:r>
            <a:r>
              <a:rPr lang="en-US" sz="2400" dirty="0" err="1">
                <a:solidFill>
                  <a:schemeClr val="accent5">
                    <a:lumMod val="25000"/>
                  </a:schemeClr>
                </a:solidFill>
                <a:latin typeface="Berlin Sans FB Demi" panose="020E0802020502020306" charset="0"/>
                <a:cs typeface="Berlin Sans FB Demi" panose="020E0802020502020306" charset="0"/>
              </a:rPr>
              <a:t>harga</a:t>
            </a:r>
            <a:r>
              <a:rPr lang="en-US" sz="2400" dirty="0">
                <a:solidFill>
                  <a:schemeClr val="accent5">
                    <a:lumMod val="25000"/>
                  </a:schemeClr>
                </a:solidFill>
                <a:latin typeface="Berlin Sans FB Demi" panose="020E0802020502020306" charset="0"/>
                <a:cs typeface="Berlin Sans FB Demi" panose="020E0802020502020306" charset="0"/>
              </a:rPr>
              <a:t> </a:t>
            </a:r>
            <a:r>
              <a:rPr lang="en-US" sz="2400" dirty="0" err="1">
                <a:solidFill>
                  <a:schemeClr val="accent5">
                    <a:lumMod val="25000"/>
                  </a:schemeClr>
                </a:solidFill>
                <a:latin typeface="Berlin Sans FB Demi" panose="020E0802020502020306" charset="0"/>
                <a:cs typeface="Berlin Sans FB Demi" panose="020E0802020502020306" charset="0"/>
              </a:rPr>
              <a:t>jual</a:t>
            </a:r>
            <a:r>
              <a:rPr lang="en-US" sz="2400" dirty="0">
                <a:solidFill>
                  <a:schemeClr val="accent5">
                    <a:lumMod val="25000"/>
                  </a:schemeClr>
                </a:solidFill>
                <a:latin typeface="Berlin Sans FB Demi" panose="020E0802020502020306" charset="0"/>
                <a:cs typeface="Berlin Sans FB Demi" panose="020E0802020502020306" charset="0"/>
              </a:rPr>
              <a:t>, </a:t>
            </a:r>
            <a:r>
              <a:rPr lang="en-US" sz="2400" dirty="0" err="1">
                <a:solidFill>
                  <a:schemeClr val="accent5">
                    <a:lumMod val="25000"/>
                  </a:schemeClr>
                </a:solidFill>
                <a:latin typeface="Berlin Sans FB Demi" panose="020E0802020502020306" charset="0"/>
                <a:cs typeface="Berlin Sans FB Demi" panose="020E0802020502020306" charset="0"/>
              </a:rPr>
              <a:t>untung</a:t>
            </a:r>
            <a:r>
              <a:rPr lang="en-US" sz="2400" dirty="0">
                <a:solidFill>
                  <a:schemeClr val="accent5">
                    <a:lumMod val="25000"/>
                  </a:schemeClr>
                </a:solidFill>
                <a:latin typeface="Berlin Sans FB Demi" panose="020E0802020502020306" charset="0"/>
                <a:cs typeface="Berlin Sans FB Demi" panose="020E0802020502020306" charset="0"/>
              </a:rPr>
              <a:t>, </a:t>
            </a:r>
            <a:r>
              <a:rPr lang="en-US" sz="2400" dirty="0" err="1">
                <a:solidFill>
                  <a:schemeClr val="accent5">
                    <a:lumMod val="25000"/>
                  </a:schemeClr>
                </a:solidFill>
                <a:latin typeface="Berlin Sans FB Demi" panose="020E0802020502020306" charset="0"/>
                <a:cs typeface="Berlin Sans FB Demi" panose="020E0802020502020306" charset="0"/>
              </a:rPr>
              <a:t>rugi</a:t>
            </a:r>
            <a:r>
              <a:rPr lang="en-US" sz="2400" dirty="0">
                <a:solidFill>
                  <a:schemeClr val="accent5">
                    <a:lumMod val="25000"/>
                  </a:schemeClr>
                </a:solidFill>
                <a:latin typeface="Berlin Sans FB Demi" panose="020E0802020502020306" charset="0"/>
                <a:cs typeface="Berlin Sans FB Demi" panose="020E0802020502020306" charset="0"/>
              </a:rPr>
              <a:t>, </a:t>
            </a:r>
            <a:r>
              <a:rPr lang="en-US" sz="2400" dirty="0" err="1">
                <a:solidFill>
                  <a:schemeClr val="accent5">
                    <a:lumMod val="25000"/>
                  </a:schemeClr>
                </a:solidFill>
                <a:latin typeface="Berlin Sans FB Demi" panose="020E0802020502020306" charset="0"/>
                <a:cs typeface="Berlin Sans FB Demi" panose="020E0802020502020306" charset="0"/>
              </a:rPr>
              <a:t>diskaun</a:t>
            </a:r>
            <a:r>
              <a:rPr lang="en-US" sz="2400" dirty="0">
                <a:solidFill>
                  <a:schemeClr val="accent5">
                    <a:lumMod val="25000"/>
                  </a:schemeClr>
                </a:solidFill>
                <a:latin typeface="Berlin Sans FB Demi" panose="020E0802020502020306" charset="0"/>
                <a:cs typeface="Berlin Sans FB Demi" panose="020E0802020502020306" charset="0"/>
              </a:rPr>
              <a:t>, </a:t>
            </a:r>
            <a:r>
              <a:rPr lang="en-US" sz="2400" dirty="0" err="1">
                <a:solidFill>
                  <a:schemeClr val="accent5">
                    <a:lumMod val="25000"/>
                  </a:schemeClr>
                </a:solidFill>
                <a:latin typeface="Berlin Sans FB Demi" panose="020E0802020502020306" charset="0"/>
                <a:cs typeface="Berlin Sans FB Demi" panose="020E0802020502020306" charset="0"/>
              </a:rPr>
              <a:t>rebat</a:t>
            </a:r>
            <a:r>
              <a:rPr lang="en-US" sz="2400" dirty="0">
                <a:solidFill>
                  <a:schemeClr val="accent5">
                    <a:lumMod val="25000"/>
                  </a:schemeClr>
                </a:solidFill>
                <a:latin typeface="Berlin Sans FB Demi" panose="020E0802020502020306" charset="0"/>
                <a:cs typeface="Berlin Sans FB Demi" panose="020E0802020502020306" charset="0"/>
              </a:rPr>
              <a:t>, </a:t>
            </a:r>
            <a:r>
              <a:rPr lang="en-US" sz="2400" dirty="0" err="1">
                <a:solidFill>
                  <a:schemeClr val="accent5">
                    <a:lumMod val="25000"/>
                  </a:schemeClr>
                </a:solidFill>
                <a:latin typeface="Berlin Sans FB Demi" panose="020E0802020502020306" charset="0"/>
                <a:cs typeface="Berlin Sans FB Demi" panose="020E0802020502020306" charset="0"/>
              </a:rPr>
              <a:t>baucer</a:t>
            </a:r>
            <a:r>
              <a:rPr lang="en-US" sz="2400" dirty="0">
                <a:solidFill>
                  <a:schemeClr val="accent5">
                    <a:lumMod val="25000"/>
                  </a:schemeClr>
                </a:solidFill>
                <a:latin typeface="Berlin Sans FB Demi" panose="020E0802020502020306" charset="0"/>
                <a:cs typeface="Berlin Sans FB Demi" panose="020E0802020502020306" charset="0"/>
              </a:rPr>
              <a:t>, </a:t>
            </a:r>
            <a:r>
              <a:rPr lang="en-US" sz="2400" dirty="0" err="1">
                <a:solidFill>
                  <a:schemeClr val="accent5">
                    <a:lumMod val="25000"/>
                  </a:schemeClr>
                </a:solidFill>
                <a:latin typeface="Berlin Sans FB Demi" panose="020E0802020502020306" charset="0"/>
                <a:cs typeface="Berlin Sans FB Demi" panose="020E0802020502020306" charset="0"/>
              </a:rPr>
              <a:t>bil</a:t>
            </a:r>
            <a:r>
              <a:rPr lang="en-US" sz="2400" dirty="0">
                <a:solidFill>
                  <a:schemeClr val="accent5">
                    <a:lumMod val="25000"/>
                  </a:schemeClr>
                </a:solidFill>
                <a:latin typeface="Berlin Sans FB Demi" panose="020E0802020502020306" charset="0"/>
                <a:cs typeface="Berlin Sans FB Demi" panose="020E0802020502020306" charset="0"/>
              </a:rPr>
              <a:t>, </a:t>
            </a:r>
            <a:r>
              <a:rPr lang="en-US" sz="2400" dirty="0" err="1">
                <a:solidFill>
                  <a:schemeClr val="accent5">
                    <a:lumMod val="25000"/>
                  </a:schemeClr>
                </a:solidFill>
                <a:latin typeface="Berlin Sans FB Demi" panose="020E0802020502020306" charset="0"/>
                <a:cs typeface="Berlin Sans FB Demi" panose="020E0802020502020306" charset="0"/>
              </a:rPr>
              <a:t>resit</a:t>
            </a:r>
            <a:r>
              <a:rPr lang="en-US" sz="2400" dirty="0">
                <a:solidFill>
                  <a:schemeClr val="accent5">
                    <a:lumMod val="25000"/>
                  </a:schemeClr>
                </a:solidFill>
                <a:latin typeface="Berlin Sans FB Demi" panose="020E0802020502020306" charset="0"/>
                <a:cs typeface="Berlin Sans FB Demi" panose="020E0802020502020306" charset="0"/>
              </a:rPr>
              <a:t>, </a:t>
            </a:r>
            <a:r>
              <a:rPr lang="en-US" sz="2400" dirty="0" err="1">
                <a:solidFill>
                  <a:schemeClr val="accent5">
                    <a:lumMod val="25000"/>
                  </a:schemeClr>
                </a:solidFill>
                <a:latin typeface="Berlin Sans FB Demi" panose="020E0802020502020306" charset="0"/>
                <a:cs typeface="Berlin Sans FB Demi" panose="020E0802020502020306" charset="0"/>
              </a:rPr>
              <a:t>invois</a:t>
            </a:r>
            <a:r>
              <a:rPr lang="en-US" sz="2400" dirty="0">
                <a:solidFill>
                  <a:schemeClr val="accent5">
                    <a:lumMod val="25000"/>
                  </a:schemeClr>
                </a:solidFill>
                <a:latin typeface="Berlin Sans FB Demi" panose="020E0802020502020306" charset="0"/>
                <a:cs typeface="Berlin Sans FB Demi" panose="020E0802020502020306" charset="0"/>
              </a:rPr>
              <a:t>, </a:t>
            </a:r>
            <a:r>
              <a:rPr lang="en-US" sz="2400" dirty="0" err="1">
                <a:solidFill>
                  <a:schemeClr val="accent5">
                    <a:lumMod val="25000"/>
                  </a:schemeClr>
                </a:solidFill>
                <a:latin typeface="Berlin Sans FB Demi" panose="020E0802020502020306" charset="0"/>
                <a:cs typeface="Berlin Sans FB Demi" panose="020E0802020502020306" charset="0"/>
              </a:rPr>
              <a:t>aset</a:t>
            </a:r>
            <a:r>
              <a:rPr lang="en-US" sz="2400" dirty="0">
                <a:solidFill>
                  <a:schemeClr val="accent5">
                    <a:lumMod val="25000"/>
                  </a:schemeClr>
                </a:solidFill>
                <a:latin typeface="Berlin Sans FB Demi" panose="020E0802020502020306" charset="0"/>
                <a:cs typeface="Berlin Sans FB Demi" panose="020E0802020502020306" charset="0"/>
              </a:rPr>
              <a:t>, </a:t>
            </a:r>
            <a:r>
              <a:rPr lang="en-US" sz="2400" dirty="0" err="1">
                <a:solidFill>
                  <a:schemeClr val="accent5">
                    <a:lumMod val="25000"/>
                  </a:schemeClr>
                </a:solidFill>
                <a:latin typeface="Berlin Sans FB Demi" panose="020E0802020502020306" charset="0"/>
                <a:cs typeface="Berlin Sans FB Demi" panose="020E0802020502020306" charset="0"/>
              </a:rPr>
              <a:t>liabiliti</a:t>
            </a:r>
            <a:r>
              <a:rPr lang="en-US" sz="2400" dirty="0">
                <a:solidFill>
                  <a:schemeClr val="accent5">
                    <a:lumMod val="25000"/>
                  </a:schemeClr>
                </a:solidFill>
                <a:latin typeface="Berlin Sans FB Demi" panose="020E0802020502020306" charset="0"/>
                <a:cs typeface="Berlin Sans FB Demi" panose="020E0802020502020306" charset="0"/>
              </a:rPr>
              <a:t>, </a:t>
            </a:r>
            <a:r>
              <a:rPr lang="en-US" sz="2400" dirty="0" err="1">
                <a:solidFill>
                  <a:schemeClr val="accent5">
                    <a:lumMod val="25000"/>
                  </a:schemeClr>
                </a:solidFill>
                <a:latin typeface="Berlin Sans FB Demi" panose="020E0802020502020306" charset="0"/>
                <a:cs typeface="Berlin Sans FB Demi" panose="020E0802020502020306" charset="0"/>
              </a:rPr>
              <a:t>faedah</a:t>
            </a:r>
            <a:r>
              <a:rPr lang="en-US" sz="2400" dirty="0">
                <a:solidFill>
                  <a:schemeClr val="accent5">
                    <a:lumMod val="25000"/>
                  </a:schemeClr>
                </a:solidFill>
                <a:latin typeface="Berlin Sans FB Demi" panose="020E0802020502020306" charset="0"/>
                <a:cs typeface="Berlin Sans FB Demi" panose="020E0802020502020306" charset="0"/>
              </a:rPr>
              <a:t>, </a:t>
            </a:r>
            <a:r>
              <a:rPr lang="en-US" sz="2400" dirty="0" err="1">
                <a:solidFill>
                  <a:schemeClr val="accent5">
                    <a:lumMod val="25000"/>
                  </a:schemeClr>
                </a:solidFill>
                <a:latin typeface="Berlin Sans FB Demi" panose="020E0802020502020306" charset="0"/>
                <a:cs typeface="Berlin Sans FB Demi" panose="020E0802020502020306" charset="0"/>
              </a:rPr>
              <a:t>dividen</a:t>
            </a:r>
            <a:r>
              <a:rPr lang="en-US" sz="2400" dirty="0">
                <a:solidFill>
                  <a:schemeClr val="accent5">
                    <a:lumMod val="25000"/>
                  </a:schemeClr>
                </a:solidFill>
                <a:latin typeface="Berlin Sans FB Demi" panose="020E0802020502020306" charset="0"/>
                <a:cs typeface="Berlin Sans FB Demi" panose="020E0802020502020306" charset="0"/>
              </a:rPr>
              <a:t> dan </a:t>
            </a:r>
            <a:r>
              <a:rPr lang="en-US" sz="2400" dirty="0" err="1">
                <a:solidFill>
                  <a:schemeClr val="accent5">
                    <a:lumMod val="25000"/>
                  </a:schemeClr>
                </a:solidFill>
                <a:latin typeface="Berlin Sans FB Demi" panose="020E0802020502020306" charset="0"/>
                <a:cs typeface="Berlin Sans FB Demi" panose="020E0802020502020306" charset="0"/>
              </a:rPr>
              <a:t>cukai</a:t>
            </a:r>
            <a:r>
              <a:rPr lang="en-US" sz="2400" dirty="0">
                <a:solidFill>
                  <a:schemeClr val="accent5">
                    <a:lumMod val="25000"/>
                  </a:schemeClr>
                </a:solidFill>
                <a:latin typeface="Berlin Sans FB Demi" panose="020E0802020502020306" charset="0"/>
                <a:cs typeface="Berlin Sans FB Demi" panose="020E0802020502020306" charset="0"/>
              </a:rPr>
              <a:t> </a:t>
            </a:r>
            <a:r>
              <a:rPr lang="en-US" sz="2400" dirty="0" err="1">
                <a:solidFill>
                  <a:schemeClr val="accent5">
                    <a:lumMod val="25000"/>
                  </a:schemeClr>
                </a:solidFill>
                <a:latin typeface="Berlin Sans FB Demi" panose="020E0802020502020306" charset="0"/>
                <a:cs typeface="Berlin Sans FB Demi" panose="020E0802020502020306" charset="0"/>
              </a:rPr>
              <a:t>perkhidmatan</a:t>
            </a:r>
            <a:r>
              <a:rPr lang="en-US" sz="2400" dirty="0">
                <a:solidFill>
                  <a:schemeClr val="accent5">
                    <a:lumMod val="25000"/>
                  </a:schemeClr>
                </a:solidFill>
                <a:latin typeface="Berlin Sans FB Demi" panose="020E0802020502020306" charset="0"/>
                <a:cs typeface="Berlin Sans FB Demi" panose="020E0802020502020306" charset="0"/>
              </a:rPr>
              <a:t>.</a:t>
            </a:r>
          </a:p>
        </p:txBody>
      </p:sp>
      <p:sp>
        <p:nvSpPr>
          <p:cNvPr id="2168" name="Google Shape;2168;p40"/>
          <p:cNvSpPr txBox="1"/>
          <p:nvPr/>
        </p:nvSpPr>
        <p:spPr>
          <a:xfrm>
            <a:off x="967105" y="1731645"/>
            <a:ext cx="943610" cy="484505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3335" b="0" i="0" u="none" strike="noStrike" cap="none">
                <a:solidFill>
                  <a:schemeClr val="lt1"/>
                </a:solidFill>
                <a:latin typeface="Alfa Slab One" panose="00000500000000000000"/>
                <a:ea typeface="Alfa Slab One" panose="00000500000000000000"/>
                <a:cs typeface="Alfa Slab One" panose="00000500000000000000"/>
                <a:sym typeface="Alfa Slab One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latin typeface="Berlin Sans FB Demi" panose="020E0802020502020306" charset="0"/>
                <a:cs typeface="Berlin Sans FB Demi" panose="020E0802020502020306" charset="0"/>
              </a:rPr>
              <a:t>01</a:t>
            </a:r>
          </a:p>
        </p:txBody>
      </p:sp>
      <p:sp>
        <p:nvSpPr>
          <p:cNvPr id="7" name="Google Shape;1048;p25"/>
          <p:cNvSpPr txBox="1">
            <a:spLocks noGrp="1"/>
          </p:cNvSpPr>
          <p:nvPr/>
        </p:nvSpPr>
        <p:spPr>
          <a:xfrm>
            <a:off x="2119139" y="3405159"/>
            <a:ext cx="6305550" cy="64198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lita One"/>
              <a:buNone/>
              <a:defRPr sz="45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lvl="0" algn="l"/>
            <a:r>
              <a:rPr lang="sv-SE" sz="2400" dirty="0">
                <a:solidFill>
                  <a:schemeClr val="accent5">
                    <a:lumMod val="25000"/>
                  </a:schemeClr>
                </a:solidFill>
                <a:latin typeface="Berlin Sans FB Demi" panose="020E0802020502020306" charset="0"/>
                <a:cs typeface="Berlin Sans FB Demi" panose="020E0802020502020306" charset="0"/>
              </a:rPr>
              <a:t>Menentukan harga kos, harga jual, untung, rugi, diskaun, rebat, faedah, dividen dan cukai perkhidmatan.</a:t>
            </a:r>
            <a:endParaRPr lang="en-US" sz="2400" dirty="0">
              <a:solidFill>
                <a:schemeClr val="accent5">
                  <a:lumMod val="25000"/>
                </a:schemeClr>
              </a:solidFill>
              <a:latin typeface="Berlin Sans FB Demi" panose="020E0802020502020306" charset="0"/>
              <a:cs typeface="Berlin Sans FB Demi" panose="020E0802020502020306" charset="0"/>
            </a:endParaRPr>
          </a:p>
        </p:txBody>
      </p:sp>
      <p:sp>
        <p:nvSpPr>
          <p:cNvPr id="8" name="Google Shape;2163;p40"/>
          <p:cNvSpPr/>
          <p:nvPr/>
        </p:nvSpPr>
        <p:spPr>
          <a:xfrm>
            <a:off x="952744" y="3243234"/>
            <a:ext cx="993140" cy="96583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76200" cap="flat" cmpd="sng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72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1" name="Google Shape;2168;p40"/>
          <p:cNvSpPr txBox="1"/>
          <p:nvPr/>
        </p:nvSpPr>
        <p:spPr>
          <a:xfrm>
            <a:off x="977509" y="3483899"/>
            <a:ext cx="943610" cy="484505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3335" b="0" i="0" u="none" strike="noStrike" cap="none">
                <a:solidFill>
                  <a:schemeClr val="lt1"/>
                </a:solidFill>
                <a:latin typeface="Alfa Slab One" panose="00000500000000000000"/>
                <a:ea typeface="Alfa Slab One" panose="00000500000000000000"/>
                <a:cs typeface="Alfa Slab One" panose="00000500000000000000"/>
                <a:sym typeface="Alfa Slab One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latin typeface="Berlin Sans FB Demi" panose="020E0802020502020306" charset="0"/>
                <a:cs typeface="Berlin Sans FB Demi" panose="020E0802020502020306" charset="0"/>
              </a:rPr>
              <a:t>0</a:t>
            </a:r>
            <a:r>
              <a:rPr lang="en-US" altLang="en-GB" sz="4400" dirty="0">
                <a:latin typeface="Berlin Sans FB Demi" panose="020E0802020502020306" charset="0"/>
                <a:cs typeface="Berlin Sans FB Demi" panose="020E0802020502020306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42800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31"/>
          <p:cNvSpPr/>
          <p:nvPr/>
        </p:nvSpPr>
        <p:spPr>
          <a:xfrm>
            <a:off x="848400" y="1252900"/>
            <a:ext cx="7447200" cy="324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Berlin Sans FB Demi" panose="020E0802020502020306" charset="0"/>
                <a:cs typeface="Berlin Sans FB Demi" panose="020E0802020502020306" charset="0"/>
              </a:rPr>
              <a:t>Faedah</a:t>
            </a:r>
          </a:p>
        </p:txBody>
      </p:sp>
      <p:pic>
        <p:nvPicPr>
          <p:cNvPr id="1167" name="Google Shape;1167;p3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02633" y="438421"/>
            <a:ext cx="531405" cy="585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3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908531" y="661375"/>
            <a:ext cx="387075" cy="4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p31"/>
          <p:cNvPicPr preferRelativeResize="0"/>
          <p:nvPr/>
        </p:nvPicPr>
        <p:blipFill>
          <a:blip r:embed="rId5"/>
          <a:stretch>
            <a:fillRect/>
          </a:stretch>
        </p:blipFill>
        <p:spPr>
          <a:xfrm flipH="1">
            <a:off x="1524893" y="840017"/>
            <a:ext cx="120800" cy="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31"/>
          <p:cNvPicPr preferRelativeResize="0"/>
          <p:nvPr/>
        </p:nvPicPr>
        <p:blipFill>
          <a:blip r:embed="rId5"/>
          <a:stretch>
            <a:fillRect/>
          </a:stretch>
        </p:blipFill>
        <p:spPr>
          <a:xfrm flipH="1">
            <a:off x="7127068" y="918292"/>
            <a:ext cx="120800" cy="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rcRect l="34530" t="35641" r="32797" b="26181"/>
          <a:stretch>
            <a:fillRect/>
          </a:stretch>
        </p:blipFill>
        <p:spPr>
          <a:xfrm>
            <a:off x="2540635" y="1252855"/>
            <a:ext cx="4586605" cy="30149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31"/>
          <p:cNvSpPr/>
          <p:nvPr/>
        </p:nvSpPr>
        <p:spPr>
          <a:xfrm>
            <a:off x="848400" y="1252900"/>
            <a:ext cx="7447200" cy="324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Berlin Sans FB Demi" panose="020E0802020502020306" charset="0"/>
                <a:cs typeface="Berlin Sans FB Demi" panose="020E0802020502020306" charset="0"/>
              </a:rPr>
              <a:t>Dividen</a:t>
            </a:r>
          </a:p>
        </p:txBody>
      </p:sp>
      <p:pic>
        <p:nvPicPr>
          <p:cNvPr id="1167" name="Google Shape;1167;p3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02633" y="438421"/>
            <a:ext cx="531405" cy="585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3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908531" y="661375"/>
            <a:ext cx="387075" cy="4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p31"/>
          <p:cNvPicPr preferRelativeResize="0"/>
          <p:nvPr/>
        </p:nvPicPr>
        <p:blipFill>
          <a:blip r:embed="rId5"/>
          <a:stretch>
            <a:fillRect/>
          </a:stretch>
        </p:blipFill>
        <p:spPr>
          <a:xfrm flipH="1">
            <a:off x="1524893" y="840017"/>
            <a:ext cx="120800" cy="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31"/>
          <p:cNvPicPr preferRelativeResize="0"/>
          <p:nvPr/>
        </p:nvPicPr>
        <p:blipFill>
          <a:blip r:embed="rId5"/>
          <a:stretch>
            <a:fillRect/>
          </a:stretch>
        </p:blipFill>
        <p:spPr>
          <a:xfrm flipH="1">
            <a:off x="7127068" y="918292"/>
            <a:ext cx="120800" cy="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rcRect l="32876" t="16762" r="33744" b="12131"/>
          <a:stretch>
            <a:fillRect/>
          </a:stretch>
        </p:blipFill>
        <p:spPr>
          <a:xfrm>
            <a:off x="3279775" y="1252855"/>
            <a:ext cx="2762885" cy="331025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25"/>
          <p:cNvSpPr txBox="1">
            <a:spLocks noGrp="1"/>
          </p:cNvSpPr>
          <p:nvPr>
            <p:ph type="ctrTitle"/>
          </p:nvPr>
        </p:nvSpPr>
        <p:spPr>
          <a:xfrm>
            <a:off x="2296795" y="1994535"/>
            <a:ext cx="4667250" cy="13157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accent5">
                    <a:lumMod val="25000"/>
                  </a:schemeClr>
                </a:solidFill>
                <a:latin typeface="Berlin Sans FB Demi" panose="020E0802020502020306" charset="0"/>
                <a:cs typeface="Berlin Sans FB Demi" panose="020E0802020502020306" charset="0"/>
                <a:sym typeface="+mn-ea"/>
              </a:rPr>
              <a:t>Kenali Aset, Liabiliti, Insurans dan Takaful</a:t>
            </a:r>
            <a:endParaRPr lang="en-US" sz="3600" dirty="0">
              <a:solidFill>
                <a:schemeClr val="lt2"/>
              </a:solidFill>
              <a:latin typeface="Berlin Sans FB Demi" panose="020E0802020502020306" charset="0"/>
              <a:cs typeface="Berlin Sans FB Demi" panose="020E0802020502020306" charset="0"/>
            </a:endParaRPr>
          </a:p>
        </p:txBody>
      </p:sp>
      <p:pic>
        <p:nvPicPr>
          <p:cNvPr id="1049" name="Google Shape;1049;p2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198694" y="625543"/>
            <a:ext cx="255074" cy="259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2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939065" y="1693150"/>
            <a:ext cx="257182" cy="301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25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-886744">
            <a:off x="558500" y="563774"/>
            <a:ext cx="1410849" cy="173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25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712773">
            <a:off x="7249666" y="356763"/>
            <a:ext cx="1152060" cy="163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2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794248" y="2637951"/>
            <a:ext cx="1692197" cy="2104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2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6582047" y="2637949"/>
            <a:ext cx="2277902" cy="210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25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5160208" y="462233"/>
            <a:ext cx="531405" cy="585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25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640056" y="1994600"/>
            <a:ext cx="387075" cy="4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25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3498013" y="4166549"/>
            <a:ext cx="2072475" cy="52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3" name="Google Shape;2163;p40"/>
          <p:cNvSpPr/>
          <p:nvPr/>
        </p:nvSpPr>
        <p:spPr>
          <a:xfrm>
            <a:off x="1155614" y="1342768"/>
            <a:ext cx="1184400" cy="1184400"/>
          </a:xfrm>
          <a:prstGeom prst="ellipse">
            <a:avLst/>
          </a:prstGeom>
          <a:solidFill>
            <a:schemeClr val="accent5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72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2168" name="Google Shape;2168;p40"/>
          <p:cNvSpPr txBox="1"/>
          <p:nvPr/>
        </p:nvSpPr>
        <p:spPr>
          <a:xfrm>
            <a:off x="1085614" y="1693203"/>
            <a:ext cx="1324400" cy="4848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3335" b="0" i="0" u="none" strike="noStrike" cap="none">
                <a:solidFill>
                  <a:schemeClr val="lt1"/>
                </a:solidFill>
                <a:latin typeface="Alfa Slab One" panose="00000500000000000000"/>
                <a:ea typeface="Alfa Slab One" panose="00000500000000000000"/>
                <a:cs typeface="Alfa Slab One" panose="00000500000000000000"/>
                <a:sym typeface="Alfa Slab One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latin typeface="Arial Rounded MT Bold" panose="020F0704030504030204" charset="0"/>
                <a:cs typeface="Arial Rounded MT Bold" panose="020F0704030504030204" charset="0"/>
              </a:rPr>
              <a:t>0</a:t>
            </a:r>
            <a:r>
              <a:rPr lang="en-US" altLang="en-GB" sz="4000">
                <a:latin typeface="Arial Rounded MT Bold" panose="020F0704030504030204" charset="0"/>
                <a:cs typeface="Arial Rounded MT Bold" panose="020F0704030504030204" charset="0"/>
              </a:rPr>
              <a:t>5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31"/>
          <p:cNvSpPr/>
          <p:nvPr/>
        </p:nvSpPr>
        <p:spPr>
          <a:xfrm>
            <a:off x="848400" y="1252900"/>
            <a:ext cx="7447200" cy="324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Berlin Sans FB Demi" panose="020E0802020502020306" charset="0"/>
                <a:cs typeface="Berlin Sans FB Demi" panose="020E0802020502020306" charset="0"/>
              </a:rPr>
              <a:t>Aset dan Liabiliti</a:t>
            </a:r>
          </a:p>
        </p:txBody>
      </p:sp>
      <p:pic>
        <p:nvPicPr>
          <p:cNvPr id="1167" name="Google Shape;1167;p3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02633" y="438421"/>
            <a:ext cx="531405" cy="585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3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908531" y="661375"/>
            <a:ext cx="387075" cy="4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p31"/>
          <p:cNvPicPr preferRelativeResize="0"/>
          <p:nvPr/>
        </p:nvPicPr>
        <p:blipFill>
          <a:blip r:embed="rId5"/>
          <a:stretch>
            <a:fillRect/>
          </a:stretch>
        </p:blipFill>
        <p:spPr>
          <a:xfrm flipH="1">
            <a:off x="1524893" y="840017"/>
            <a:ext cx="120800" cy="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31"/>
          <p:cNvPicPr preferRelativeResize="0"/>
          <p:nvPr/>
        </p:nvPicPr>
        <p:blipFill>
          <a:blip r:embed="rId5"/>
          <a:stretch>
            <a:fillRect/>
          </a:stretch>
        </p:blipFill>
        <p:spPr>
          <a:xfrm flipH="1">
            <a:off x="7127068" y="918292"/>
            <a:ext cx="120800" cy="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rcRect l="32439" t="27523" r="35715" b="9498"/>
          <a:stretch>
            <a:fillRect/>
          </a:stretch>
        </p:blipFill>
        <p:spPr>
          <a:xfrm>
            <a:off x="3300095" y="1341755"/>
            <a:ext cx="2752725" cy="306260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31"/>
          <p:cNvSpPr/>
          <p:nvPr/>
        </p:nvSpPr>
        <p:spPr>
          <a:xfrm>
            <a:off x="848400" y="1252900"/>
            <a:ext cx="7447200" cy="324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Berlin Sans FB Demi" panose="020E0802020502020306" charset="0"/>
                <a:cs typeface="Berlin Sans FB Demi" panose="020E0802020502020306" charset="0"/>
              </a:rPr>
              <a:t>Insurans dan Takaful</a:t>
            </a:r>
          </a:p>
        </p:txBody>
      </p:sp>
      <p:pic>
        <p:nvPicPr>
          <p:cNvPr id="1167" name="Google Shape;1167;p3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02633" y="438421"/>
            <a:ext cx="531405" cy="585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3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908531" y="661375"/>
            <a:ext cx="387075" cy="4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p31"/>
          <p:cNvPicPr preferRelativeResize="0"/>
          <p:nvPr/>
        </p:nvPicPr>
        <p:blipFill>
          <a:blip r:embed="rId5"/>
          <a:stretch>
            <a:fillRect/>
          </a:stretch>
        </p:blipFill>
        <p:spPr>
          <a:xfrm flipH="1">
            <a:off x="1524893" y="840017"/>
            <a:ext cx="120800" cy="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31"/>
          <p:cNvPicPr preferRelativeResize="0"/>
          <p:nvPr/>
        </p:nvPicPr>
        <p:blipFill>
          <a:blip r:embed="rId5"/>
          <a:stretch>
            <a:fillRect/>
          </a:stretch>
        </p:blipFill>
        <p:spPr>
          <a:xfrm flipH="1">
            <a:off x="7127068" y="918292"/>
            <a:ext cx="120800" cy="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rcRect l="33148" t="26431" r="33694" b="8487"/>
          <a:stretch>
            <a:fillRect/>
          </a:stretch>
        </p:blipFill>
        <p:spPr>
          <a:xfrm>
            <a:off x="3117850" y="1252855"/>
            <a:ext cx="2914650" cy="32181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25"/>
          <p:cNvSpPr txBox="1">
            <a:spLocks noGrp="1"/>
          </p:cNvSpPr>
          <p:nvPr>
            <p:ph type="ctrTitle"/>
          </p:nvPr>
        </p:nvSpPr>
        <p:spPr>
          <a:xfrm>
            <a:off x="1732280" y="412115"/>
            <a:ext cx="6006465" cy="9137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err="1">
                <a:latin typeface="Berlin Sans FB Demi" panose="020E0802020502020306" charset="0"/>
                <a:cs typeface="Berlin Sans FB Demi" panose="020E0802020502020306" charset="0"/>
              </a:rPr>
              <a:t>Objektif</a:t>
            </a:r>
            <a:r>
              <a:rPr lang="en-US" sz="4400" dirty="0">
                <a:latin typeface="Berlin Sans FB Demi" panose="020E0802020502020306" charset="0"/>
                <a:cs typeface="Berlin Sans FB Demi" panose="020E0802020502020306" charset="0"/>
              </a:rPr>
              <a:t> </a:t>
            </a:r>
            <a:r>
              <a:rPr lang="en-US" sz="4400" dirty="0" err="1">
                <a:latin typeface="Berlin Sans FB Demi" panose="020E0802020502020306" charset="0"/>
                <a:cs typeface="Berlin Sans FB Demi" panose="020E0802020502020306" charset="0"/>
              </a:rPr>
              <a:t>Pembelajaran</a:t>
            </a:r>
            <a:endParaRPr lang="en-US" sz="4400" dirty="0">
              <a:solidFill>
                <a:schemeClr val="lt2"/>
              </a:solidFill>
              <a:latin typeface="Berlin Sans FB Demi" panose="020E0802020502020306" charset="0"/>
              <a:cs typeface="Berlin Sans FB Demi" panose="020E0802020502020306" charset="0"/>
            </a:endParaRPr>
          </a:p>
        </p:txBody>
      </p:sp>
      <p:sp>
        <p:nvSpPr>
          <p:cNvPr id="2163" name="Google Shape;2163;p40"/>
          <p:cNvSpPr/>
          <p:nvPr/>
        </p:nvSpPr>
        <p:spPr>
          <a:xfrm>
            <a:off x="967105" y="1490980"/>
            <a:ext cx="993140" cy="96583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76200" cap="flat" cmpd="sng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72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5" name="Google Shape;1048;p25"/>
          <p:cNvSpPr txBox="1">
            <a:spLocks noGrp="1"/>
          </p:cNvSpPr>
          <p:nvPr/>
        </p:nvSpPr>
        <p:spPr>
          <a:xfrm>
            <a:off x="2086710" y="1528762"/>
            <a:ext cx="5767750" cy="8902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lita One"/>
              <a:buNone/>
              <a:defRPr sz="45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lvl="0" algn="l"/>
            <a:r>
              <a:rPr lang="en-US" sz="2400" dirty="0" err="1">
                <a:solidFill>
                  <a:schemeClr val="accent5">
                    <a:lumMod val="25000"/>
                  </a:schemeClr>
                </a:solidFill>
                <a:latin typeface="Berlin Sans FB Demi" panose="020E0802020502020306" charset="0"/>
                <a:cs typeface="Berlin Sans FB Demi" panose="020E0802020502020306" charset="0"/>
              </a:rPr>
              <a:t>Mengenal</a:t>
            </a:r>
            <a:r>
              <a:rPr lang="en-US" sz="2400" dirty="0">
                <a:solidFill>
                  <a:schemeClr val="accent5">
                    <a:lumMod val="25000"/>
                  </a:schemeClr>
                </a:solidFill>
                <a:latin typeface="Berlin Sans FB Demi" panose="020E0802020502020306" charset="0"/>
                <a:cs typeface="Berlin Sans FB Demi" panose="020E0802020502020306" charset="0"/>
              </a:rPr>
              <a:t> </a:t>
            </a:r>
            <a:r>
              <a:rPr lang="en-US" sz="2400" dirty="0" err="1">
                <a:solidFill>
                  <a:schemeClr val="accent5">
                    <a:lumMod val="25000"/>
                  </a:schemeClr>
                </a:solidFill>
                <a:latin typeface="Berlin Sans FB Demi" panose="020E0802020502020306" charset="0"/>
                <a:cs typeface="Berlin Sans FB Demi" panose="020E0802020502020306" charset="0"/>
              </a:rPr>
              <a:t>insurans</a:t>
            </a:r>
            <a:r>
              <a:rPr lang="en-US" sz="2400" dirty="0">
                <a:solidFill>
                  <a:schemeClr val="accent5">
                    <a:lumMod val="25000"/>
                  </a:schemeClr>
                </a:solidFill>
                <a:latin typeface="Berlin Sans FB Demi" panose="020E0802020502020306" charset="0"/>
                <a:cs typeface="Berlin Sans FB Demi" panose="020E0802020502020306" charset="0"/>
              </a:rPr>
              <a:t> dan takaful.</a:t>
            </a:r>
          </a:p>
        </p:txBody>
      </p:sp>
      <p:sp>
        <p:nvSpPr>
          <p:cNvPr id="2168" name="Google Shape;2168;p40"/>
          <p:cNvSpPr txBox="1"/>
          <p:nvPr/>
        </p:nvSpPr>
        <p:spPr>
          <a:xfrm>
            <a:off x="967105" y="1731645"/>
            <a:ext cx="943610" cy="484505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3335" b="0" i="0" u="none" strike="noStrike" cap="none">
                <a:solidFill>
                  <a:schemeClr val="lt1"/>
                </a:solidFill>
                <a:latin typeface="Alfa Slab One" panose="00000500000000000000"/>
                <a:ea typeface="Alfa Slab One" panose="00000500000000000000"/>
                <a:cs typeface="Alfa Slab One" panose="00000500000000000000"/>
                <a:sym typeface="Alfa Slab One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latin typeface="Berlin Sans FB Demi" panose="020E0802020502020306" charset="0"/>
                <a:cs typeface="Berlin Sans FB Demi" panose="020E0802020502020306" charset="0"/>
              </a:rPr>
              <a:t>01</a:t>
            </a:r>
          </a:p>
        </p:txBody>
      </p:sp>
      <p:sp>
        <p:nvSpPr>
          <p:cNvPr id="7" name="Google Shape;1048;p25"/>
          <p:cNvSpPr txBox="1">
            <a:spLocks noGrp="1"/>
          </p:cNvSpPr>
          <p:nvPr/>
        </p:nvSpPr>
        <p:spPr>
          <a:xfrm>
            <a:off x="2119139" y="3405159"/>
            <a:ext cx="6305550" cy="64198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lita One"/>
              <a:buNone/>
              <a:defRPr sz="45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lvl="0" algn="l"/>
            <a:r>
              <a:rPr lang="sv-SE" sz="2400" dirty="0">
                <a:solidFill>
                  <a:schemeClr val="accent5">
                    <a:lumMod val="25000"/>
                  </a:schemeClr>
                </a:solidFill>
                <a:latin typeface="Berlin Sans FB Demi" panose="020E0802020502020306" charset="0"/>
                <a:cs typeface="Berlin Sans FB Demi" panose="020E0802020502020306" charset="0"/>
              </a:rPr>
              <a:t>Menerangkan tujuan dan kepentingan perlindungan insurans dan takaful.</a:t>
            </a:r>
            <a:endParaRPr lang="en-US" sz="2400" dirty="0">
              <a:solidFill>
                <a:schemeClr val="accent5">
                  <a:lumMod val="25000"/>
                </a:schemeClr>
              </a:solidFill>
              <a:latin typeface="Berlin Sans FB Demi" panose="020E0802020502020306" charset="0"/>
              <a:cs typeface="Berlin Sans FB Demi" panose="020E0802020502020306" charset="0"/>
            </a:endParaRPr>
          </a:p>
        </p:txBody>
      </p:sp>
      <p:sp>
        <p:nvSpPr>
          <p:cNvPr id="8" name="Google Shape;2163;p40"/>
          <p:cNvSpPr/>
          <p:nvPr/>
        </p:nvSpPr>
        <p:spPr>
          <a:xfrm>
            <a:off x="952744" y="3243234"/>
            <a:ext cx="993140" cy="96583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76200" cap="flat" cmpd="sng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72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1" name="Google Shape;2168;p40"/>
          <p:cNvSpPr txBox="1"/>
          <p:nvPr/>
        </p:nvSpPr>
        <p:spPr>
          <a:xfrm>
            <a:off x="977509" y="3483899"/>
            <a:ext cx="943610" cy="484505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3335" b="0" i="0" u="none" strike="noStrike" cap="none">
                <a:solidFill>
                  <a:schemeClr val="lt1"/>
                </a:solidFill>
                <a:latin typeface="Alfa Slab One" panose="00000500000000000000"/>
                <a:ea typeface="Alfa Slab One" panose="00000500000000000000"/>
                <a:cs typeface="Alfa Slab One" panose="00000500000000000000"/>
                <a:sym typeface="Alfa Slab One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latin typeface="Berlin Sans FB Demi" panose="020E0802020502020306" charset="0"/>
                <a:cs typeface="Berlin Sans FB Demi" panose="020E0802020502020306" charset="0"/>
              </a:rPr>
              <a:t>0</a:t>
            </a:r>
            <a:r>
              <a:rPr lang="en-US" altLang="en-GB" sz="4400" dirty="0">
                <a:latin typeface="Berlin Sans FB Demi" panose="020E0802020502020306" charset="0"/>
                <a:cs typeface="Berlin Sans FB Demi" panose="020E0802020502020306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54241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25"/>
          <p:cNvSpPr txBox="1">
            <a:spLocks noGrp="1"/>
          </p:cNvSpPr>
          <p:nvPr>
            <p:ph type="ctrTitle"/>
          </p:nvPr>
        </p:nvSpPr>
        <p:spPr>
          <a:xfrm>
            <a:off x="1732280" y="412115"/>
            <a:ext cx="6006465" cy="9137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latin typeface="Berlin Sans FB Demi" panose="020E0802020502020306" charset="0"/>
                <a:cs typeface="Berlin Sans FB Demi" panose="020E0802020502020306" charset="0"/>
              </a:rPr>
              <a:t>Isi Kandungan</a:t>
            </a:r>
            <a:endParaRPr lang="en-US" sz="4400" dirty="0">
              <a:solidFill>
                <a:schemeClr val="lt2"/>
              </a:solidFill>
              <a:latin typeface="Berlin Sans FB Demi" panose="020E0802020502020306" charset="0"/>
              <a:cs typeface="Berlin Sans FB Demi" panose="020E0802020502020306" charset="0"/>
            </a:endParaRPr>
          </a:p>
        </p:txBody>
      </p:sp>
      <p:sp>
        <p:nvSpPr>
          <p:cNvPr id="2163" name="Google Shape;2163;p40"/>
          <p:cNvSpPr/>
          <p:nvPr/>
        </p:nvSpPr>
        <p:spPr>
          <a:xfrm>
            <a:off x="967105" y="1490980"/>
            <a:ext cx="993140" cy="96583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76200" cap="flat" cmpd="sng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72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5" name="Google Shape;1048;p25"/>
          <p:cNvSpPr txBox="1">
            <a:spLocks noGrp="1"/>
          </p:cNvSpPr>
          <p:nvPr/>
        </p:nvSpPr>
        <p:spPr>
          <a:xfrm>
            <a:off x="2086710" y="1528762"/>
            <a:ext cx="5767750" cy="8902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lita One"/>
              <a:buNone/>
              <a:defRPr sz="45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>
                    <a:lumMod val="25000"/>
                  </a:schemeClr>
                </a:solidFill>
                <a:latin typeface="Berlin Sans FB Demi" panose="020E0802020502020306" charset="0"/>
                <a:cs typeface="Berlin Sans FB Demi" panose="020E0802020502020306" charset="0"/>
              </a:rPr>
              <a:t>Kenali Harga Kos, Harga Jualan,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>
                    <a:lumMod val="25000"/>
                  </a:schemeClr>
                </a:solidFill>
                <a:latin typeface="Berlin Sans FB Demi" panose="020E0802020502020306" charset="0"/>
                <a:cs typeface="Berlin Sans FB Demi" panose="020E0802020502020306" charset="0"/>
              </a:rPr>
              <a:t>Untung dan Rugi</a:t>
            </a:r>
          </a:p>
        </p:txBody>
      </p:sp>
      <p:sp>
        <p:nvSpPr>
          <p:cNvPr id="2168" name="Google Shape;2168;p40"/>
          <p:cNvSpPr txBox="1"/>
          <p:nvPr/>
        </p:nvSpPr>
        <p:spPr>
          <a:xfrm>
            <a:off x="967105" y="1731645"/>
            <a:ext cx="943610" cy="484505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3335" b="0" i="0" u="none" strike="noStrike" cap="none">
                <a:solidFill>
                  <a:schemeClr val="lt1"/>
                </a:solidFill>
                <a:latin typeface="Alfa Slab One" panose="00000500000000000000"/>
                <a:ea typeface="Alfa Slab One" panose="00000500000000000000"/>
                <a:cs typeface="Alfa Slab One" panose="00000500000000000000"/>
                <a:sym typeface="Alfa Slab One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latin typeface="Berlin Sans FB Demi" panose="020E0802020502020306" charset="0"/>
                <a:cs typeface="Berlin Sans FB Demi" panose="020E0802020502020306" charset="0"/>
              </a:rPr>
              <a:t>01</a:t>
            </a:r>
          </a:p>
        </p:txBody>
      </p:sp>
      <p:sp>
        <p:nvSpPr>
          <p:cNvPr id="6" name="Google Shape;1048;p25"/>
          <p:cNvSpPr txBox="1">
            <a:spLocks noGrp="1"/>
          </p:cNvSpPr>
          <p:nvPr/>
        </p:nvSpPr>
        <p:spPr>
          <a:xfrm>
            <a:off x="2154308" y="3849687"/>
            <a:ext cx="6076950" cy="8902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lita One"/>
              <a:buNone/>
              <a:defRPr sz="45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>
                    <a:lumMod val="25000"/>
                  </a:schemeClr>
                </a:solidFill>
                <a:latin typeface="Berlin Sans FB Demi" panose="020E0802020502020306" charset="0"/>
                <a:cs typeface="Berlin Sans FB Demi" panose="020E0802020502020306" charset="0"/>
              </a:rPr>
              <a:t>Kenali Invois, Bil, Resit dan Cukai Perkhidmatan</a:t>
            </a:r>
          </a:p>
        </p:txBody>
      </p:sp>
      <p:sp>
        <p:nvSpPr>
          <p:cNvPr id="7" name="Google Shape;1048;p25"/>
          <p:cNvSpPr txBox="1">
            <a:spLocks noGrp="1"/>
          </p:cNvSpPr>
          <p:nvPr/>
        </p:nvSpPr>
        <p:spPr>
          <a:xfrm>
            <a:off x="2119139" y="2783840"/>
            <a:ext cx="6305550" cy="64198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lita One"/>
              <a:buNone/>
              <a:defRPr sz="45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>
                    <a:lumMod val="25000"/>
                  </a:schemeClr>
                </a:solidFill>
                <a:latin typeface="Berlin Sans FB Demi" panose="020E0802020502020306" charset="0"/>
                <a:cs typeface="Berlin Sans FB Demi" panose="020E0802020502020306" charset="0"/>
              </a:rPr>
              <a:t>Kenali Diskaun, Rebat dan Baucar</a:t>
            </a:r>
          </a:p>
        </p:txBody>
      </p:sp>
      <p:sp>
        <p:nvSpPr>
          <p:cNvPr id="8" name="Google Shape;2163;p40"/>
          <p:cNvSpPr/>
          <p:nvPr/>
        </p:nvSpPr>
        <p:spPr>
          <a:xfrm>
            <a:off x="952744" y="2621915"/>
            <a:ext cx="993140" cy="96583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76200" cap="flat" cmpd="sng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72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9" name="Google Shape;2163;p40"/>
          <p:cNvSpPr/>
          <p:nvPr/>
        </p:nvSpPr>
        <p:spPr>
          <a:xfrm>
            <a:off x="954722" y="3811905"/>
            <a:ext cx="993140" cy="96583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76200" cap="flat" cmpd="sng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72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0" name="Google Shape;2168;p40"/>
          <p:cNvSpPr txBox="1"/>
          <p:nvPr/>
        </p:nvSpPr>
        <p:spPr>
          <a:xfrm>
            <a:off x="979487" y="4052570"/>
            <a:ext cx="943610" cy="484505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3335" b="0" i="0" u="none" strike="noStrike" cap="none">
                <a:solidFill>
                  <a:schemeClr val="lt1"/>
                </a:solidFill>
                <a:latin typeface="Alfa Slab One" panose="00000500000000000000"/>
                <a:ea typeface="Alfa Slab One" panose="00000500000000000000"/>
                <a:cs typeface="Alfa Slab One" panose="00000500000000000000"/>
                <a:sym typeface="Alfa Slab One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latin typeface="Berlin Sans FB Demi" panose="020E0802020502020306" charset="0"/>
                <a:cs typeface="Berlin Sans FB Demi" panose="020E0802020502020306" charset="0"/>
              </a:rPr>
              <a:t>0</a:t>
            </a:r>
            <a:r>
              <a:rPr lang="en-US" altLang="en-GB" sz="4800" dirty="0">
                <a:latin typeface="Berlin Sans FB Demi" panose="020E0802020502020306" charset="0"/>
                <a:cs typeface="Berlin Sans FB Demi" panose="020E0802020502020306" charset="0"/>
              </a:rPr>
              <a:t>3</a:t>
            </a:r>
          </a:p>
        </p:txBody>
      </p:sp>
      <p:sp>
        <p:nvSpPr>
          <p:cNvPr id="11" name="Google Shape;2168;p40"/>
          <p:cNvSpPr txBox="1"/>
          <p:nvPr/>
        </p:nvSpPr>
        <p:spPr>
          <a:xfrm>
            <a:off x="977509" y="2862580"/>
            <a:ext cx="943610" cy="484505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3335" b="0" i="0" u="none" strike="noStrike" cap="none">
                <a:solidFill>
                  <a:schemeClr val="lt1"/>
                </a:solidFill>
                <a:latin typeface="Alfa Slab One" panose="00000500000000000000"/>
                <a:ea typeface="Alfa Slab One" panose="00000500000000000000"/>
                <a:cs typeface="Alfa Slab One" panose="00000500000000000000"/>
                <a:sym typeface="Alfa Slab One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latin typeface="Berlin Sans FB Demi" panose="020E0802020502020306" charset="0"/>
                <a:cs typeface="Berlin Sans FB Demi" panose="020E0802020502020306" charset="0"/>
              </a:rPr>
              <a:t>0</a:t>
            </a:r>
            <a:r>
              <a:rPr lang="en-US" altLang="en-GB" sz="4400" dirty="0">
                <a:latin typeface="Berlin Sans FB Demi" panose="020E0802020502020306" charset="0"/>
                <a:cs typeface="Berlin Sans FB Demi" panose="020E0802020502020306" charset="0"/>
              </a:rPr>
              <a:t>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25"/>
          <p:cNvSpPr txBox="1">
            <a:spLocks noGrp="1"/>
          </p:cNvSpPr>
          <p:nvPr>
            <p:ph type="ctrTitle"/>
          </p:nvPr>
        </p:nvSpPr>
        <p:spPr>
          <a:xfrm>
            <a:off x="1732280" y="412115"/>
            <a:ext cx="6006465" cy="9137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latin typeface="Berlin Sans FB Demi" panose="020E0802020502020306" charset="0"/>
                <a:cs typeface="Berlin Sans FB Demi" panose="020E0802020502020306" charset="0"/>
              </a:rPr>
              <a:t>Isi Kandungan</a:t>
            </a:r>
            <a:endParaRPr lang="en-US" sz="4400" dirty="0">
              <a:solidFill>
                <a:schemeClr val="lt2"/>
              </a:solidFill>
              <a:latin typeface="Berlin Sans FB Demi" panose="020E0802020502020306" charset="0"/>
              <a:cs typeface="Berlin Sans FB Demi" panose="020E0802020502020306" charset="0"/>
            </a:endParaRPr>
          </a:p>
        </p:txBody>
      </p:sp>
      <p:sp>
        <p:nvSpPr>
          <p:cNvPr id="2163" name="Google Shape;2163;p40"/>
          <p:cNvSpPr/>
          <p:nvPr/>
        </p:nvSpPr>
        <p:spPr>
          <a:xfrm>
            <a:off x="967105" y="1490980"/>
            <a:ext cx="993140" cy="96583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76200" cap="flat" cmpd="sng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72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5" name="Google Shape;1048;p25"/>
          <p:cNvSpPr txBox="1">
            <a:spLocks noGrp="1"/>
          </p:cNvSpPr>
          <p:nvPr/>
        </p:nvSpPr>
        <p:spPr>
          <a:xfrm>
            <a:off x="2069464" y="1687512"/>
            <a:ext cx="5408295" cy="5727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lita One"/>
              <a:buNone/>
              <a:defRPr sz="45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>
                    <a:lumMod val="25000"/>
                  </a:schemeClr>
                </a:solidFill>
                <a:latin typeface="Berlin Sans FB Demi" panose="020E0802020502020306" charset="0"/>
                <a:cs typeface="Berlin Sans FB Demi" panose="020E0802020502020306" charset="0"/>
              </a:rPr>
              <a:t>Faedah dan Dividen</a:t>
            </a:r>
          </a:p>
        </p:txBody>
      </p:sp>
      <p:sp>
        <p:nvSpPr>
          <p:cNvPr id="2168" name="Google Shape;2168;p40"/>
          <p:cNvSpPr txBox="1"/>
          <p:nvPr/>
        </p:nvSpPr>
        <p:spPr>
          <a:xfrm>
            <a:off x="967105" y="1731645"/>
            <a:ext cx="993140" cy="484505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3335" b="0" i="0" u="none" strike="noStrike" cap="none">
                <a:solidFill>
                  <a:schemeClr val="lt1"/>
                </a:solidFill>
                <a:latin typeface="Alfa Slab One" panose="00000500000000000000"/>
                <a:ea typeface="Alfa Slab One" panose="00000500000000000000"/>
                <a:cs typeface="Alfa Slab One" panose="00000500000000000000"/>
                <a:sym typeface="Alfa Slab One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latin typeface="Berlin Sans FB Demi" panose="020E0802020502020306" charset="0"/>
                <a:cs typeface="Berlin Sans FB Demi" panose="020E0802020502020306" charset="0"/>
              </a:rPr>
              <a:t>0</a:t>
            </a:r>
            <a:r>
              <a:rPr lang="en-US" altLang="en-GB" sz="4400" dirty="0">
                <a:latin typeface="Berlin Sans FB Demi" panose="020E0802020502020306" charset="0"/>
                <a:cs typeface="Berlin Sans FB Demi" panose="020E0802020502020306" charset="0"/>
              </a:rPr>
              <a:t>4</a:t>
            </a:r>
          </a:p>
        </p:txBody>
      </p:sp>
      <p:sp>
        <p:nvSpPr>
          <p:cNvPr id="7" name="Google Shape;1048;p25"/>
          <p:cNvSpPr txBox="1">
            <a:spLocks noGrp="1"/>
          </p:cNvSpPr>
          <p:nvPr/>
        </p:nvSpPr>
        <p:spPr>
          <a:xfrm>
            <a:off x="2069464" y="2783840"/>
            <a:ext cx="6511925" cy="64198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lita One"/>
              <a:buNone/>
              <a:defRPr sz="45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>
                    <a:lumMod val="25000"/>
                  </a:schemeClr>
                </a:solidFill>
                <a:latin typeface="Berlin Sans FB Demi" panose="020E0802020502020306" charset="0"/>
                <a:cs typeface="Berlin Sans FB Demi" panose="020E0802020502020306" charset="0"/>
              </a:rPr>
              <a:t>Kenali Aset, Liabiliti, Insurans dan Takaful</a:t>
            </a:r>
          </a:p>
        </p:txBody>
      </p:sp>
      <p:sp>
        <p:nvSpPr>
          <p:cNvPr id="8" name="Google Shape;2163;p40"/>
          <p:cNvSpPr/>
          <p:nvPr/>
        </p:nvSpPr>
        <p:spPr>
          <a:xfrm>
            <a:off x="952744" y="2621915"/>
            <a:ext cx="993140" cy="96583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76200" cap="flat" cmpd="sng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72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1" name="Google Shape;2168;p40"/>
          <p:cNvSpPr txBox="1"/>
          <p:nvPr/>
        </p:nvSpPr>
        <p:spPr>
          <a:xfrm>
            <a:off x="977509" y="2862580"/>
            <a:ext cx="943610" cy="484505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3335" b="0" i="0" u="none" strike="noStrike" cap="none">
                <a:solidFill>
                  <a:schemeClr val="lt1"/>
                </a:solidFill>
                <a:latin typeface="Alfa Slab One" panose="00000500000000000000"/>
                <a:ea typeface="Alfa Slab One" panose="00000500000000000000"/>
                <a:cs typeface="Alfa Slab One" panose="00000500000000000000"/>
                <a:sym typeface="Alfa Slab One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latin typeface="Berlin Sans FB Demi" panose="020E0802020502020306" charset="0"/>
                <a:cs typeface="Berlin Sans FB Demi" panose="020E0802020502020306" charset="0"/>
              </a:rPr>
              <a:t>0</a:t>
            </a:r>
            <a:r>
              <a:rPr lang="en-US" altLang="en-GB" sz="4400" dirty="0">
                <a:latin typeface="Berlin Sans FB Demi" panose="020E0802020502020306" charset="0"/>
                <a:cs typeface="Berlin Sans FB Demi" panose="020E0802020502020306" charset="0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25"/>
          <p:cNvSpPr txBox="1">
            <a:spLocks noGrp="1"/>
          </p:cNvSpPr>
          <p:nvPr>
            <p:ph type="ctrTitle"/>
          </p:nvPr>
        </p:nvSpPr>
        <p:spPr>
          <a:xfrm>
            <a:off x="2339975" y="2297430"/>
            <a:ext cx="4667250" cy="17487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accent5">
                    <a:lumMod val="25000"/>
                  </a:schemeClr>
                </a:solidFill>
                <a:latin typeface="Berlin Sans FB Demi" panose="020E0802020502020306" charset="0"/>
                <a:cs typeface="Berlin Sans FB Demi" panose="020E0802020502020306" charset="0"/>
                <a:sym typeface="+mn-ea"/>
              </a:rPr>
              <a:t>Kenali Harga Kos, Harga Jualan, </a:t>
            </a:r>
            <a:br>
              <a:rPr lang="en-US" sz="3600" dirty="0">
                <a:solidFill>
                  <a:schemeClr val="accent5">
                    <a:lumMod val="25000"/>
                  </a:schemeClr>
                </a:solidFill>
                <a:latin typeface="Berlin Sans FB Demi" panose="020E0802020502020306" charset="0"/>
                <a:cs typeface="Berlin Sans FB Demi" panose="020E0802020502020306" charset="0"/>
              </a:rPr>
            </a:br>
            <a:r>
              <a:rPr lang="en-US" sz="3600" dirty="0">
                <a:solidFill>
                  <a:schemeClr val="accent5">
                    <a:lumMod val="25000"/>
                  </a:schemeClr>
                </a:solidFill>
                <a:latin typeface="Berlin Sans FB Demi" panose="020E0802020502020306" charset="0"/>
                <a:cs typeface="Berlin Sans FB Demi" panose="020E0802020502020306" charset="0"/>
                <a:sym typeface="+mn-ea"/>
              </a:rPr>
              <a:t>Untung dan Rugi</a:t>
            </a:r>
            <a:br>
              <a:rPr lang="en-US" sz="3600" dirty="0">
                <a:solidFill>
                  <a:schemeClr val="accent5">
                    <a:lumMod val="25000"/>
                  </a:schemeClr>
                </a:solidFill>
                <a:latin typeface="Berlin Sans FB Demi" panose="020E0802020502020306" charset="0"/>
                <a:cs typeface="Berlin Sans FB Demi" panose="020E0802020502020306" charset="0"/>
              </a:rPr>
            </a:br>
            <a:br>
              <a:rPr lang="en-US" sz="3600" dirty="0">
                <a:latin typeface="Berlin Sans FB Demi" panose="020E0802020502020306" charset="0"/>
                <a:cs typeface="Berlin Sans FB Demi" panose="020E0802020502020306" charset="0"/>
              </a:rPr>
            </a:br>
            <a:endParaRPr lang="en-US" sz="3600" dirty="0">
              <a:solidFill>
                <a:schemeClr val="lt2"/>
              </a:solidFill>
              <a:latin typeface="Berlin Sans FB Demi" panose="020E0802020502020306" charset="0"/>
              <a:cs typeface="Berlin Sans FB Demi" panose="020E0802020502020306" charset="0"/>
            </a:endParaRPr>
          </a:p>
        </p:txBody>
      </p:sp>
      <p:pic>
        <p:nvPicPr>
          <p:cNvPr id="1049" name="Google Shape;1049;p2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198694" y="625543"/>
            <a:ext cx="255074" cy="259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2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939065" y="1693150"/>
            <a:ext cx="257182" cy="301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25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-886744">
            <a:off x="558500" y="563774"/>
            <a:ext cx="1410849" cy="173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25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712773">
            <a:off x="7249666" y="356763"/>
            <a:ext cx="1152060" cy="163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2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794248" y="2637951"/>
            <a:ext cx="1692197" cy="2104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2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6582047" y="2637949"/>
            <a:ext cx="2277902" cy="210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25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5160208" y="462233"/>
            <a:ext cx="531405" cy="585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25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640056" y="1994600"/>
            <a:ext cx="387075" cy="4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25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3498013" y="4166549"/>
            <a:ext cx="2072475" cy="52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3" name="Google Shape;2163;p40"/>
          <p:cNvSpPr/>
          <p:nvPr/>
        </p:nvSpPr>
        <p:spPr>
          <a:xfrm>
            <a:off x="1155614" y="1342768"/>
            <a:ext cx="1184400" cy="1184400"/>
          </a:xfrm>
          <a:prstGeom prst="ellipse">
            <a:avLst/>
          </a:prstGeom>
          <a:solidFill>
            <a:schemeClr val="accent5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72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2168" name="Google Shape;2168;p40"/>
          <p:cNvSpPr txBox="1"/>
          <p:nvPr/>
        </p:nvSpPr>
        <p:spPr>
          <a:xfrm>
            <a:off x="1085614" y="1693203"/>
            <a:ext cx="1324400" cy="4848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3335" b="0" i="0" u="none" strike="noStrike" cap="none">
                <a:solidFill>
                  <a:schemeClr val="lt1"/>
                </a:solidFill>
                <a:latin typeface="Alfa Slab One" panose="00000500000000000000"/>
                <a:ea typeface="Alfa Slab One" panose="00000500000000000000"/>
                <a:cs typeface="Alfa Slab One" panose="00000500000000000000"/>
                <a:sym typeface="Alfa Slab One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None/>
              <a:defRPr sz="186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latin typeface="Arial Rounded MT Bold" panose="020F0704030504030204" charset="0"/>
                <a:cs typeface="Arial Rounded MT Bold" panose="020F0704030504030204" charset="0"/>
              </a:rPr>
              <a:t>01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31"/>
          <p:cNvSpPr txBox="1">
            <a:spLocks noGrp="1"/>
          </p:cNvSpPr>
          <p:nvPr>
            <p:ph type="title"/>
          </p:nvPr>
        </p:nvSpPr>
        <p:spPr>
          <a:xfrm>
            <a:off x="720000" y="267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Berlin Sans FB Demi" panose="020E0802020502020306" charset="0"/>
                <a:cs typeface="Berlin Sans FB Demi" panose="020E0802020502020306" charset="0"/>
              </a:rPr>
              <a:t>Harga Kos dan Harga Jual</a:t>
            </a:r>
          </a:p>
        </p:txBody>
      </p:sp>
      <p:pic>
        <p:nvPicPr>
          <p:cNvPr id="1169" name="Google Shape;1169;p31"/>
          <p:cNvPicPr preferRelativeResize="0"/>
          <p:nvPr/>
        </p:nvPicPr>
        <p:blipFill>
          <a:blip r:embed="rId3"/>
          <a:stretch>
            <a:fillRect/>
          </a:stretch>
        </p:blipFill>
        <p:spPr>
          <a:xfrm flipH="1">
            <a:off x="1524893" y="840017"/>
            <a:ext cx="120800" cy="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31"/>
          <p:cNvPicPr preferRelativeResize="0"/>
          <p:nvPr/>
        </p:nvPicPr>
        <p:blipFill>
          <a:blip r:embed="rId3"/>
          <a:stretch>
            <a:fillRect/>
          </a:stretch>
        </p:blipFill>
        <p:spPr>
          <a:xfrm flipH="1">
            <a:off x="7127068" y="918292"/>
            <a:ext cx="120800" cy="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rcRect l="32574" t="16820" r="33126" b="23187"/>
          <a:stretch>
            <a:fillRect/>
          </a:stretch>
        </p:blipFill>
        <p:spPr>
          <a:xfrm>
            <a:off x="2876550" y="918210"/>
            <a:ext cx="3488690" cy="393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31"/>
          <p:cNvSpPr/>
          <p:nvPr/>
        </p:nvSpPr>
        <p:spPr>
          <a:xfrm>
            <a:off x="848400" y="1252900"/>
            <a:ext cx="7447200" cy="324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Berlin Sans FB Demi" panose="020E0802020502020306" charset="0"/>
                <a:cs typeface="Berlin Sans FB Demi" panose="020E0802020502020306" charset="0"/>
              </a:rPr>
              <a:t>Harga Kos</a:t>
            </a:r>
          </a:p>
        </p:txBody>
      </p:sp>
      <p:pic>
        <p:nvPicPr>
          <p:cNvPr id="1167" name="Google Shape;1167;p3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02633" y="438421"/>
            <a:ext cx="531405" cy="585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3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908531" y="661375"/>
            <a:ext cx="387075" cy="4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p31"/>
          <p:cNvPicPr preferRelativeResize="0"/>
          <p:nvPr/>
        </p:nvPicPr>
        <p:blipFill>
          <a:blip r:embed="rId5"/>
          <a:stretch>
            <a:fillRect/>
          </a:stretch>
        </p:blipFill>
        <p:spPr>
          <a:xfrm flipH="1">
            <a:off x="1524893" y="840017"/>
            <a:ext cx="120800" cy="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31"/>
          <p:cNvPicPr preferRelativeResize="0"/>
          <p:nvPr/>
        </p:nvPicPr>
        <p:blipFill>
          <a:blip r:embed="rId5"/>
          <a:stretch>
            <a:fillRect/>
          </a:stretch>
        </p:blipFill>
        <p:spPr>
          <a:xfrm flipH="1">
            <a:off x="7127068" y="918292"/>
            <a:ext cx="120800" cy="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rcRect l="33630" t="23450" r="33485" b="51280"/>
          <a:stretch>
            <a:fillRect/>
          </a:stretch>
        </p:blipFill>
        <p:spPr>
          <a:xfrm>
            <a:off x="2343785" y="1754505"/>
            <a:ext cx="5174615" cy="22371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31"/>
          <p:cNvSpPr/>
          <p:nvPr/>
        </p:nvSpPr>
        <p:spPr>
          <a:xfrm>
            <a:off x="848400" y="1252900"/>
            <a:ext cx="7447200" cy="324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Berlin Sans FB Demi" panose="020E0802020502020306" charset="0"/>
                <a:cs typeface="Berlin Sans FB Demi" panose="020E0802020502020306" charset="0"/>
              </a:rPr>
              <a:t>Rugi</a:t>
            </a:r>
          </a:p>
        </p:txBody>
      </p:sp>
      <p:pic>
        <p:nvPicPr>
          <p:cNvPr id="1167" name="Google Shape;1167;p3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02633" y="438421"/>
            <a:ext cx="531405" cy="585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3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908531" y="661375"/>
            <a:ext cx="387075" cy="4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p31"/>
          <p:cNvPicPr preferRelativeResize="0"/>
          <p:nvPr/>
        </p:nvPicPr>
        <p:blipFill>
          <a:blip r:embed="rId5"/>
          <a:stretch>
            <a:fillRect/>
          </a:stretch>
        </p:blipFill>
        <p:spPr>
          <a:xfrm flipH="1">
            <a:off x="1524893" y="840017"/>
            <a:ext cx="120800" cy="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31"/>
          <p:cNvPicPr preferRelativeResize="0"/>
          <p:nvPr/>
        </p:nvPicPr>
        <p:blipFill>
          <a:blip r:embed="rId5"/>
          <a:stretch>
            <a:fillRect/>
          </a:stretch>
        </p:blipFill>
        <p:spPr>
          <a:xfrm flipH="1">
            <a:off x="7127068" y="918292"/>
            <a:ext cx="120800" cy="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rcRect l="32770" t="48320" r="33030" b="8323"/>
          <a:stretch>
            <a:fillRect/>
          </a:stretch>
        </p:blipFill>
        <p:spPr>
          <a:xfrm>
            <a:off x="2689860" y="1364615"/>
            <a:ext cx="4057015" cy="28930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tuaciones de Aprendizaje (LOMLOE) by Slidesgo">
  <a:themeElements>
    <a:clrScheme name="Simple Light">
      <a:dk1>
        <a:srgbClr val="1A2233"/>
      </a:dk1>
      <a:lt1>
        <a:srgbClr val="66312E"/>
      </a:lt1>
      <a:dk2>
        <a:srgbClr val="F9695C"/>
      </a:dk2>
      <a:lt2>
        <a:srgbClr val="396BC0"/>
      </a:lt2>
      <a:accent1>
        <a:srgbClr val="49715F"/>
      </a:accent1>
      <a:accent2>
        <a:srgbClr val="80AF9A"/>
      </a:accent2>
      <a:accent3>
        <a:srgbClr val="FD9A95"/>
      </a:accent3>
      <a:accent4>
        <a:srgbClr val="FCBD6F"/>
      </a:accent4>
      <a:accent5>
        <a:srgbClr val="E2EEF6"/>
      </a:accent5>
      <a:accent6>
        <a:srgbClr val="FFFFFF"/>
      </a:accent6>
      <a:hlink>
        <a:srgbClr val="1A22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208</Words>
  <Application>Microsoft Office PowerPoint</Application>
  <PresentationFormat>On-screen Show (16:9)</PresentationFormat>
  <Paragraphs>48</Paragraphs>
  <Slides>24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Alfa Slab One</vt:lpstr>
      <vt:lpstr>Arial</vt:lpstr>
      <vt:lpstr>Arial Rounded MT Bold</vt:lpstr>
      <vt:lpstr>Bebas Neue</vt:lpstr>
      <vt:lpstr>Berlin Sans FB Demi</vt:lpstr>
      <vt:lpstr>Catamaran</vt:lpstr>
      <vt:lpstr>Lilita One</vt:lpstr>
      <vt:lpstr>Situaciones de Aprendizaje (LOMLOE) by Slidesgo</vt:lpstr>
      <vt:lpstr>Matematik Tahun 6 Wang</vt:lpstr>
      <vt:lpstr>Objektif Pembelajaran</vt:lpstr>
      <vt:lpstr>Objektif Pembelajaran</vt:lpstr>
      <vt:lpstr>Isi Kandungan</vt:lpstr>
      <vt:lpstr>Isi Kandungan</vt:lpstr>
      <vt:lpstr>Kenali Harga Kos, Harga Jualan,  Untung dan Rugi  </vt:lpstr>
      <vt:lpstr>Harga Kos dan Harga Jual</vt:lpstr>
      <vt:lpstr>Harga Kos</vt:lpstr>
      <vt:lpstr>Rugi</vt:lpstr>
      <vt:lpstr>Untung</vt:lpstr>
      <vt:lpstr>Kenali Diskaun, Rebat dan Baucar</vt:lpstr>
      <vt:lpstr>Diskaun</vt:lpstr>
      <vt:lpstr>Rebat</vt:lpstr>
      <vt:lpstr>Baucar</vt:lpstr>
      <vt:lpstr>Kenali Invois, Bil, Resit dan Cukai Perkhidmatan</vt:lpstr>
      <vt:lpstr>Invois</vt:lpstr>
      <vt:lpstr>Bil</vt:lpstr>
      <vt:lpstr>Resit dan Cukai Perkhidmatan</vt:lpstr>
      <vt:lpstr>Faedah dan Dividen</vt:lpstr>
      <vt:lpstr>Faedah</vt:lpstr>
      <vt:lpstr>Dividen</vt:lpstr>
      <vt:lpstr>Kenali Aset, Liabiliti, Insurans dan Takaful</vt:lpstr>
      <vt:lpstr>Aset dan Liabiliti</vt:lpstr>
      <vt:lpstr>Insurans dan Takaful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Matematik tahun 1 Wang</dc:title>
  <dc:creator>hp</dc:creator>
  <cp:lastModifiedBy>Muhammad Faiq bin Mohd Zailani</cp:lastModifiedBy>
  <cp:revision>12</cp:revision>
  <dcterms:created xsi:type="dcterms:W3CDTF">2023-06-02T10:51:00Z</dcterms:created>
  <dcterms:modified xsi:type="dcterms:W3CDTF">2023-06-27T01:28:22Z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1B7FF03D8CF64B9BB62DF2C9F01C0896</vt:lpwstr>
  </property>
  <property fmtid="{D5CDD505-2E9C-101B-9397-08002B2CF9AE}" pid="3" name="KSOProductBuildVer">
    <vt:lpwstr>1033-11.2.0.11537</vt:lpwstr>
  </property>
</Properties>
</file>